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Fira Sans Extra Condensed Medium"/>
      <p:regular r:id="rId21"/>
      <p:bold r:id="rId22"/>
      <p:italic r:id="rId23"/>
      <p:boldItalic r:id="rId24"/>
    </p:embeddedFont>
    <p:embeddedFont>
      <p:font typeface="Squada One"/>
      <p:regular r:id="rId25"/>
    </p:embeddedFont>
    <p:embeddedFont>
      <p:font typeface="Josefin Sans"/>
      <p:regular r:id="rId26"/>
      <p:bold r:id="rId27"/>
      <p:italic r:id="rId28"/>
      <p:boldItalic r:id="rId29"/>
    </p:embeddedFont>
    <p:embeddedFont>
      <p:font typeface="Advent Pro"/>
      <p:regular r:id="rId30"/>
      <p:bold r:id="rId31"/>
    </p:embeddedFont>
    <p:embeddedFont>
      <p:font typeface="Fira Sans Condensed ExtraLight"/>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6" roundtripDataSignature="AMtx7mhQkP4VBfPbZHvT5ybm6V70JVZE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FiraSansExtraCondensedMedium-bold.fntdata"/><Relationship Id="rId21" Type="http://schemas.openxmlformats.org/officeDocument/2006/relationships/font" Target="fonts/FiraSansExtraCondensedMedium-regular.fntdata"/><Relationship Id="rId24" Type="http://schemas.openxmlformats.org/officeDocument/2006/relationships/font" Target="fonts/FiraSansExtraCondensedMedium-boldItalic.fntdata"/><Relationship Id="rId23" Type="http://schemas.openxmlformats.org/officeDocument/2006/relationships/font" Target="fonts/FiraSansExtraCondensedMedium-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JosefinSans-regular.fntdata"/><Relationship Id="rId25" Type="http://schemas.openxmlformats.org/officeDocument/2006/relationships/font" Target="fonts/SquadaOne-regular.fntdata"/><Relationship Id="rId28" Type="http://schemas.openxmlformats.org/officeDocument/2006/relationships/font" Target="fonts/JosefinSans-italic.fntdata"/><Relationship Id="rId27" Type="http://schemas.openxmlformats.org/officeDocument/2006/relationships/font" Target="fonts/JosefinSans-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JosefinSans-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dventPro-bold.fntdata"/><Relationship Id="rId30" Type="http://schemas.openxmlformats.org/officeDocument/2006/relationships/font" Target="fonts/AdventPro-regular.fntdata"/><Relationship Id="rId11" Type="http://schemas.openxmlformats.org/officeDocument/2006/relationships/slide" Target="slides/slide7.xml"/><Relationship Id="rId33" Type="http://schemas.openxmlformats.org/officeDocument/2006/relationships/font" Target="fonts/FiraSansCondensedExtraLight-bold.fntdata"/><Relationship Id="rId10" Type="http://schemas.openxmlformats.org/officeDocument/2006/relationships/slide" Target="slides/slide6.xml"/><Relationship Id="rId32" Type="http://schemas.openxmlformats.org/officeDocument/2006/relationships/font" Target="fonts/FiraSansCondensedExtraLight-regular.fntdata"/><Relationship Id="rId13" Type="http://schemas.openxmlformats.org/officeDocument/2006/relationships/slide" Target="slides/slide9.xml"/><Relationship Id="rId35" Type="http://schemas.openxmlformats.org/officeDocument/2006/relationships/font" Target="fonts/FiraSansCondensedExtraLight-boldItalic.fntdata"/><Relationship Id="rId12" Type="http://schemas.openxmlformats.org/officeDocument/2006/relationships/slide" Target="slides/slide8.xml"/><Relationship Id="rId34" Type="http://schemas.openxmlformats.org/officeDocument/2006/relationships/font" Target="fonts/FiraSansCondensedExtraLight-italic.fntdata"/><Relationship Id="rId15" Type="http://schemas.openxmlformats.org/officeDocument/2006/relationships/slide" Target="slides/slide11.xml"/><Relationship Id="rId14" Type="http://schemas.openxmlformats.org/officeDocument/2006/relationships/slide" Target="slides/slide10.xml"/><Relationship Id="rId36" Type="http://customschemas.google.com/relationships/presentationmetadata" Target="meta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 name="Google Shape;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pt-BR" sz="1100" u="none" cap="none" strike="noStrike">
                <a:solidFill>
                  <a:srgbClr val="000000"/>
                </a:solidFill>
                <a:latin typeface="Arial"/>
                <a:ea typeface="Arial"/>
                <a:cs typeface="Arial"/>
                <a:sym typeface="Arial"/>
              </a:rPr>
              <a:t>*CARLINHOS*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pt-BR" sz="1100" u="none" cap="none" strike="noStrike">
                <a:solidFill>
                  <a:srgbClr val="000000"/>
                </a:solidFill>
                <a:latin typeface="Arial"/>
                <a:ea typeface="Arial"/>
                <a:cs typeface="Arial"/>
                <a:sym typeface="Arial"/>
              </a:rPr>
              <a:t>*CARLINHOS*</a:t>
            </a:r>
            <a:endParaRPr/>
          </a:p>
          <a:p>
            <a:pPr indent="0" lvl="0" marL="158750" rtl="0" algn="l">
              <a:lnSpc>
                <a:spcPct val="100000"/>
              </a:lnSpc>
              <a:spcBef>
                <a:spcPts val="0"/>
              </a:spcBef>
              <a:spcAft>
                <a:spcPts val="0"/>
              </a:spcAft>
              <a:buSzPts val="1100"/>
              <a:buNone/>
            </a:pPr>
            <a:r>
              <a:rPr b="0" i="0" lang="pt-BR" sz="1100" u="none" cap="none" strike="noStrike">
                <a:solidFill>
                  <a:srgbClr val="000000"/>
                </a:solidFill>
                <a:latin typeface="Arial"/>
                <a:ea typeface="Arial"/>
                <a:cs typeface="Arial"/>
                <a:sym typeface="Arial"/>
              </a:rPr>
              <a:t>Explicar os indicativos de preços e os cálculos de ACR</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pt-BR" sz="1100" u="none" cap="none" strike="noStrike">
                <a:solidFill>
                  <a:srgbClr val="000000"/>
                </a:solidFill>
                <a:latin typeface="Arial"/>
                <a:ea typeface="Arial"/>
                <a:cs typeface="Arial"/>
                <a:sym typeface="Arial"/>
              </a:rPr>
              <a:t>*CARLINHOS*</a:t>
            </a:r>
            <a:endParaRPr/>
          </a:p>
          <a:p>
            <a:pPr indent="0" lvl="0" marL="158750" rtl="0" algn="l">
              <a:lnSpc>
                <a:spcPct val="100000"/>
              </a:lnSpc>
              <a:spcBef>
                <a:spcPts val="0"/>
              </a:spcBef>
              <a:spcAft>
                <a:spcPts val="0"/>
              </a:spcAft>
              <a:buSzPts val="1100"/>
              <a:buNone/>
            </a:pPr>
            <a:r>
              <a:rPr b="0" i="0" lang="pt-BR" sz="1100" u="none" cap="none" strike="noStrike">
                <a:solidFill>
                  <a:srgbClr val="000000"/>
                </a:solidFill>
                <a:latin typeface="Arial"/>
                <a:ea typeface="Arial"/>
                <a:cs typeface="Arial"/>
                <a:sym typeface="Arial"/>
              </a:rPr>
              <a:t>Explicar a regra do calculo da MODALIDADE VERDE</a:t>
            </a:r>
            <a:endParaRPr/>
          </a:p>
          <a:p>
            <a:pPr indent="0" lvl="0" marL="158750" rtl="0" algn="l">
              <a:lnSpc>
                <a:spcPct val="100000"/>
              </a:lnSpc>
              <a:spcBef>
                <a:spcPts val="0"/>
              </a:spcBef>
              <a:spcAft>
                <a:spcPts val="0"/>
              </a:spcAft>
              <a:buSzPts val="1100"/>
              <a:buNone/>
            </a:pPr>
            <a:r>
              <a:rPr b="0" i="0" lang="pt-BR" sz="1100" u="none" cap="none" strike="noStrike">
                <a:solidFill>
                  <a:srgbClr val="000000"/>
                </a:solidFill>
                <a:latin typeface="Arial"/>
                <a:ea typeface="Arial"/>
                <a:cs typeface="Arial"/>
                <a:sym typeface="Arial"/>
              </a:rPr>
              <a:t>Explicar a economia estimada</a:t>
            </a:r>
            <a:endParaRPr/>
          </a:p>
          <a:p>
            <a:pPr indent="0" lvl="0" marL="15875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pt-BR" sz="1100" u="none" cap="none" strike="noStrike">
                <a:solidFill>
                  <a:srgbClr val="000000"/>
                </a:solidFill>
                <a:latin typeface="Arial"/>
                <a:ea typeface="Arial"/>
                <a:cs typeface="Arial"/>
                <a:sym typeface="Arial"/>
              </a:rPr>
              <a:t> R$               795,53  **Tarifa TUSD PONTA </a:t>
            </a:r>
            <a:endParaRPr/>
          </a:p>
          <a:p>
            <a:pPr indent="0" lvl="0" marL="158750" rtl="0" algn="l">
              <a:lnSpc>
                <a:spcPct val="100000"/>
              </a:lnSpc>
              <a:spcBef>
                <a:spcPts val="0"/>
              </a:spcBef>
              <a:spcAft>
                <a:spcPts val="0"/>
              </a:spcAft>
              <a:buSzPts val="1100"/>
              <a:buNone/>
            </a:pPr>
            <a:r>
              <a:rPr b="0" i="0" lang="pt-BR" sz="1100" u="none" cap="none" strike="noStrike">
                <a:solidFill>
                  <a:srgbClr val="000000"/>
                </a:solidFill>
                <a:latin typeface="Arial"/>
                <a:ea typeface="Arial"/>
                <a:cs typeface="Arial"/>
                <a:sym typeface="Arial"/>
              </a:rPr>
              <a:t> R$                  82,47  **Tarifa TUSD FP </a:t>
            </a:r>
            <a:endParaRPr/>
          </a:p>
          <a:p>
            <a:pPr indent="0" lvl="0" marL="158750" rtl="0" algn="l">
              <a:lnSpc>
                <a:spcPct val="100000"/>
              </a:lnSpc>
              <a:spcBef>
                <a:spcPts val="0"/>
              </a:spcBef>
              <a:spcAft>
                <a:spcPts val="0"/>
              </a:spcAft>
              <a:buSzPts val="1100"/>
              <a:buNone/>
            </a:pPr>
            <a:r>
              <a:rPr b="0" i="0" lang="pt-BR" sz="1100" u="none" cap="none" strike="noStrike">
                <a:solidFill>
                  <a:srgbClr val="000000"/>
                </a:solidFill>
                <a:latin typeface="Arial"/>
                <a:ea typeface="Arial"/>
                <a:cs typeface="Arial"/>
                <a:sym typeface="Arial"/>
              </a:rPr>
              <a:t> R$               713,06  **Diferença entre as tarifas </a:t>
            </a:r>
            <a:endParaRPr/>
          </a:p>
          <a:p>
            <a:pPr indent="0" lvl="0" marL="158750" rtl="0" algn="l">
              <a:lnSpc>
                <a:spcPct val="100000"/>
              </a:lnSpc>
              <a:spcBef>
                <a:spcPts val="0"/>
              </a:spcBef>
              <a:spcAft>
                <a:spcPts val="0"/>
              </a:spcAft>
              <a:buSzPts val="1100"/>
              <a:buNone/>
            </a:pPr>
            <a:r>
              <a:rPr b="0" i="0" lang="pt-BR" sz="1100" u="none" cap="none" strike="noStrike">
                <a:solidFill>
                  <a:srgbClr val="000000"/>
                </a:solidFill>
                <a:latin typeface="Arial"/>
                <a:ea typeface="Arial"/>
                <a:cs typeface="Arial"/>
                <a:sym typeface="Arial"/>
              </a:rPr>
              <a:t> R$               356,53  **50% desconto na diferença </a:t>
            </a:r>
            <a:endParaRPr/>
          </a:p>
          <a:p>
            <a:pPr indent="0" lvl="0" marL="158750" rtl="0" algn="l">
              <a:lnSpc>
                <a:spcPct val="100000"/>
              </a:lnSpc>
              <a:spcBef>
                <a:spcPts val="0"/>
              </a:spcBef>
              <a:spcAft>
                <a:spcPts val="0"/>
              </a:spcAft>
              <a:buSzPts val="1100"/>
              <a:buNone/>
            </a:pPr>
            <a:r>
              <a:rPr b="0" i="0" lang="pt-BR" sz="1100" u="none" cap="none" strike="noStrike">
                <a:solidFill>
                  <a:srgbClr val="000000"/>
                </a:solidFill>
                <a:latin typeface="Arial"/>
                <a:ea typeface="Arial"/>
                <a:cs typeface="Arial"/>
                <a:sym typeface="Arial"/>
              </a:rPr>
              <a:t> R$         12.439,33 **Valor da tarifa descontada * Consumo do TUSD Ponta</a:t>
            </a:r>
            <a:r>
              <a:rPr lang="pt-BR"/>
              <a:t> </a:t>
            </a:r>
            <a:endParaRPr/>
          </a:p>
          <a:p>
            <a:pPr indent="0" lvl="0" marL="158750" rtl="0" algn="l">
              <a:lnSpc>
                <a:spcPct val="100000"/>
              </a:lnSpc>
              <a:spcBef>
                <a:spcPts val="0"/>
              </a:spcBef>
              <a:spcAft>
                <a:spcPts val="0"/>
              </a:spcAft>
              <a:buSzPts val="1100"/>
              <a:buNone/>
            </a:pPr>
            <a:r>
              <a:rPr b="0" i="0" lang="pt-BR" sz="1100" u="none" cap="none" strike="noStrike">
                <a:solidFill>
                  <a:srgbClr val="000000"/>
                </a:solidFill>
                <a:latin typeface="Arial"/>
                <a:ea typeface="Arial"/>
                <a:cs typeface="Arial"/>
                <a:sym typeface="Arial"/>
              </a:rPr>
              <a:t> R$                  13,18 **Preço da demanda * desconto de 50%</a:t>
            </a:r>
            <a:r>
              <a:rPr lang="pt-BR"/>
              <a:t> </a:t>
            </a:r>
            <a:endParaRPr/>
          </a:p>
          <a:p>
            <a:pPr indent="0" lvl="0" marL="158750" rtl="0" algn="l">
              <a:lnSpc>
                <a:spcPct val="100000"/>
              </a:lnSpc>
              <a:spcBef>
                <a:spcPts val="0"/>
              </a:spcBef>
              <a:spcAft>
                <a:spcPts val="0"/>
              </a:spcAft>
              <a:buSzPts val="1100"/>
              <a:buNone/>
            </a:pPr>
            <a:r>
              <a:rPr b="0" i="0" lang="pt-BR" sz="1100" u="none" cap="none" strike="noStrike">
                <a:solidFill>
                  <a:srgbClr val="000000"/>
                </a:solidFill>
                <a:latin typeface="Arial"/>
                <a:ea typeface="Arial"/>
                <a:cs typeface="Arial"/>
                <a:sym typeface="Arial"/>
              </a:rPr>
              <a:t> R$         25.042,00 **Preço da demanda descontado * demanda contratada</a:t>
            </a:r>
            <a:r>
              <a:rPr lang="pt-BR"/>
              <a:t> </a:t>
            </a:r>
            <a:endParaRPr/>
          </a:p>
          <a:p>
            <a:pPr indent="0" lvl="0" marL="158750" rtl="0" algn="l">
              <a:lnSpc>
                <a:spcPct val="100000"/>
              </a:lnSpc>
              <a:spcBef>
                <a:spcPts val="0"/>
              </a:spcBef>
              <a:spcAft>
                <a:spcPts val="0"/>
              </a:spcAft>
              <a:buSzPts val="1100"/>
              <a:buNone/>
            </a:pPr>
            <a:r>
              <a:rPr b="0" i="0" lang="pt-BR" sz="1100" u="none" cap="none" strike="noStrike">
                <a:solidFill>
                  <a:srgbClr val="000000"/>
                </a:solidFill>
                <a:latin typeface="Arial"/>
                <a:ea typeface="Arial"/>
                <a:cs typeface="Arial"/>
                <a:sym typeface="Arial"/>
              </a:rPr>
              <a:t> R$         37.481,33 **Desconto Livre</a:t>
            </a:r>
            <a:r>
              <a:rPr lang="pt-BR"/>
              <a:t> </a:t>
            </a:r>
            <a:endParaRPr b="0" i="0" sz="1100" u="none" cap="none" strike="noStrike">
              <a:solidFill>
                <a:srgbClr val="000000"/>
              </a:solidFill>
              <a:latin typeface="Arial"/>
              <a:ea typeface="Arial"/>
              <a:cs typeface="Arial"/>
              <a:sym typeface="Arial"/>
            </a:endParaRPr>
          </a:p>
          <a:p>
            <a:pPr indent="0" lvl="0" marL="15875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15875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15875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pt-BR" sz="1100" u="none" cap="none" strike="noStrike">
                <a:solidFill>
                  <a:srgbClr val="000000"/>
                </a:solidFill>
                <a:latin typeface="Arial"/>
                <a:ea typeface="Arial"/>
                <a:cs typeface="Arial"/>
                <a:sym typeface="Arial"/>
              </a:rPr>
              <a:t>*CARLINHOS*</a:t>
            </a:r>
            <a:endParaRPr/>
          </a:p>
          <a:p>
            <a:pPr indent="0" lvl="0" marL="158750" rtl="0" algn="l">
              <a:lnSpc>
                <a:spcPct val="100000"/>
              </a:lnSpc>
              <a:spcBef>
                <a:spcPts val="0"/>
              </a:spcBef>
              <a:spcAft>
                <a:spcPts val="0"/>
              </a:spcAft>
              <a:buSzPts val="1100"/>
              <a:buNone/>
            </a:pPr>
            <a:r>
              <a:rPr b="0" i="0" lang="pt-BR" sz="1100" u="none" cap="none" strike="noStrike">
                <a:solidFill>
                  <a:srgbClr val="000000"/>
                </a:solidFill>
                <a:latin typeface="Arial"/>
                <a:ea typeface="Arial"/>
                <a:cs typeface="Arial"/>
                <a:sym typeface="Arial"/>
              </a:rPr>
              <a:t>Sazo 85% min e 115% max</a:t>
            </a:r>
            <a:endParaRPr b="0" i="0" sz="1100" u="none" cap="none" strike="noStrike">
              <a:solidFill>
                <a:srgbClr val="000000"/>
              </a:solidFill>
              <a:latin typeface="Arial"/>
              <a:ea typeface="Arial"/>
              <a:cs typeface="Arial"/>
              <a:sym typeface="Arial"/>
            </a:endParaRPr>
          </a:p>
          <a:p>
            <a:pPr indent="0" lvl="0" marL="15875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pt-BR" sz="1100" u="none" cap="none" strike="noStrike">
                <a:solidFill>
                  <a:srgbClr val="000000"/>
                </a:solidFill>
                <a:latin typeface="Arial"/>
                <a:ea typeface="Arial"/>
                <a:cs typeface="Arial"/>
                <a:sym typeface="Arial"/>
              </a:rPr>
              <a:t>Aplicado o reajuste de 5% de revisão tarifária</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pt-BR" sz="1100" u="none" cap="none" strike="noStrike">
                <a:solidFill>
                  <a:srgbClr val="000000"/>
                </a:solidFill>
                <a:latin typeface="Arial"/>
                <a:ea typeface="Arial"/>
                <a:cs typeface="Arial"/>
                <a:sym typeface="Arial"/>
              </a:rPr>
              <a:t>*JOÃO*</a:t>
            </a:r>
            <a:endParaRPr/>
          </a:p>
          <a:p>
            <a:pPr indent="0" lvl="0" marL="158750" rtl="0" algn="l">
              <a:lnSpc>
                <a:spcPct val="100000"/>
              </a:lnSpc>
              <a:spcBef>
                <a:spcPts val="0"/>
              </a:spcBef>
              <a:spcAft>
                <a:spcPts val="0"/>
              </a:spcAft>
              <a:buSzPts val="1100"/>
              <a:buNone/>
            </a:pPr>
            <a:r>
              <a:rPr b="0" i="0" lang="pt-BR" sz="1100" u="none" cap="none" strike="noStrike">
                <a:solidFill>
                  <a:srgbClr val="000000"/>
                </a:solidFill>
                <a:latin typeface="Arial"/>
                <a:ea typeface="Arial"/>
                <a:cs typeface="Arial"/>
                <a:sym typeface="Arial"/>
              </a:rPr>
              <a:t>Explicar o comparativo entre I5 e I1 a curto e longo prazo</a:t>
            </a:r>
            <a:endParaRPr/>
          </a:p>
          <a:p>
            <a:pPr indent="0" lvl="0" marL="158750" rtl="0" algn="l">
              <a:lnSpc>
                <a:spcPct val="100000"/>
              </a:lnSpc>
              <a:spcBef>
                <a:spcPts val="0"/>
              </a:spcBef>
              <a:spcAft>
                <a:spcPts val="0"/>
              </a:spcAft>
              <a:buSzPts val="1100"/>
              <a:buNone/>
            </a:pPr>
            <a:r>
              <a:rPr b="0" i="0" lang="pt-BR" sz="1100" u="none" cap="none" strike="noStrike">
                <a:solidFill>
                  <a:srgbClr val="000000"/>
                </a:solidFill>
                <a:latin typeface="Arial"/>
                <a:ea typeface="Arial"/>
                <a:cs typeface="Arial"/>
                <a:sym typeface="Arial"/>
              </a:rPr>
              <a:t>Explicar o preço ótimo de energia, até quanto vale a pena</a:t>
            </a:r>
            <a:endParaRPr/>
          </a:p>
          <a:p>
            <a:pPr indent="0" lvl="0" marL="15875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pt-BR" sz="1100" u="none" cap="none" strike="noStrike">
                <a:solidFill>
                  <a:srgbClr val="000000"/>
                </a:solidFill>
                <a:latin typeface="Arial"/>
                <a:ea typeface="Arial"/>
                <a:cs typeface="Arial"/>
                <a:sym typeface="Arial"/>
              </a:rPr>
              <a:t>Custo total 2021</a:t>
            </a:r>
            <a:r>
              <a:rPr lang="pt-BR"/>
              <a:t> </a:t>
            </a:r>
            <a:r>
              <a:rPr b="0" i="0" lang="pt-BR" sz="1100" u="none" cap="none" strike="noStrike">
                <a:solidFill>
                  <a:srgbClr val="000000"/>
                </a:solidFill>
                <a:latin typeface="Arial"/>
                <a:ea typeface="Arial"/>
                <a:cs typeface="Arial"/>
                <a:sym typeface="Arial"/>
              </a:rPr>
              <a:t> R$          64.546,61 </a:t>
            </a:r>
            <a:endParaRPr/>
          </a:p>
          <a:p>
            <a:pPr indent="0" lvl="0" marL="158750" rtl="0" algn="l">
              <a:lnSpc>
                <a:spcPct val="100000"/>
              </a:lnSpc>
              <a:spcBef>
                <a:spcPts val="0"/>
              </a:spcBef>
              <a:spcAft>
                <a:spcPts val="0"/>
              </a:spcAft>
              <a:buSzPts val="1100"/>
              <a:buNone/>
            </a:pPr>
            <a:r>
              <a:rPr b="0" i="0" lang="pt-BR" sz="1100" u="none" cap="none" strike="noStrike">
                <a:solidFill>
                  <a:srgbClr val="000000"/>
                </a:solidFill>
                <a:latin typeface="Arial"/>
                <a:ea typeface="Arial"/>
                <a:cs typeface="Arial"/>
                <a:sym typeface="Arial"/>
              </a:rPr>
              <a:t>Investimento SMF</a:t>
            </a:r>
            <a:r>
              <a:rPr lang="pt-BR"/>
              <a:t> </a:t>
            </a:r>
            <a:r>
              <a:rPr b="0" i="0" lang="pt-BR" sz="1100" u="none" cap="none" strike="noStrike">
                <a:solidFill>
                  <a:srgbClr val="000000"/>
                </a:solidFill>
                <a:latin typeface="Arial"/>
                <a:ea typeface="Arial"/>
                <a:cs typeface="Arial"/>
                <a:sym typeface="Arial"/>
              </a:rPr>
              <a:t> R$          40.000,00 </a:t>
            </a:r>
            <a:endParaRPr/>
          </a:p>
          <a:p>
            <a:pPr indent="0" lvl="0" marL="158750" rtl="0" algn="l">
              <a:lnSpc>
                <a:spcPct val="100000"/>
              </a:lnSpc>
              <a:spcBef>
                <a:spcPts val="0"/>
              </a:spcBef>
              <a:spcAft>
                <a:spcPts val="0"/>
              </a:spcAft>
              <a:buSzPts val="1100"/>
              <a:buNone/>
            </a:pPr>
            <a:r>
              <a:rPr b="0" i="0" lang="pt-BR" sz="1100" u="none" cap="none" strike="noStrike">
                <a:solidFill>
                  <a:srgbClr val="000000"/>
                </a:solidFill>
                <a:latin typeface="Arial"/>
                <a:ea typeface="Arial"/>
                <a:cs typeface="Arial"/>
                <a:sym typeface="Arial"/>
              </a:rPr>
              <a:t>Emolumento de Adesão CCEE</a:t>
            </a:r>
            <a:r>
              <a:rPr lang="pt-BR"/>
              <a:t> </a:t>
            </a:r>
            <a:r>
              <a:rPr b="0" i="0" lang="pt-BR" sz="1100" u="none" cap="none" strike="noStrike">
                <a:solidFill>
                  <a:srgbClr val="000000"/>
                </a:solidFill>
                <a:latin typeface="Arial"/>
                <a:ea typeface="Arial"/>
                <a:cs typeface="Arial"/>
                <a:sym typeface="Arial"/>
              </a:rPr>
              <a:t> R$            6.503,00 </a:t>
            </a:r>
            <a:endParaRPr/>
          </a:p>
          <a:p>
            <a:pPr indent="0" lvl="0" marL="158750" rtl="0" algn="l">
              <a:lnSpc>
                <a:spcPct val="100000"/>
              </a:lnSpc>
              <a:spcBef>
                <a:spcPts val="0"/>
              </a:spcBef>
              <a:spcAft>
                <a:spcPts val="0"/>
              </a:spcAft>
              <a:buSzPts val="1100"/>
              <a:buNone/>
            </a:pPr>
            <a:r>
              <a:rPr b="0" i="0" lang="pt-BR" sz="1100" u="none" cap="none" strike="noStrike">
                <a:solidFill>
                  <a:srgbClr val="000000"/>
                </a:solidFill>
                <a:latin typeface="Arial"/>
                <a:ea typeface="Arial"/>
                <a:cs typeface="Arial"/>
                <a:sym typeface="Arial"/>
              </a:rPr>
              <a:t>Contribuição Associativa Mensal da CCEE</a:t>
            </a:r>
            <a:r>
              <a:rPr lang="pt-BR"/>
              <a:t> </a:t>
            </a:r>
            <a:r>
              <a:rPr b="0" i="0" lang="pt-BR" sz="1100" u="none" cap="none" strike="noStrike">
                <a:solidFill>
                  <a:srgbClr val="000000"/>
                </a:solidFill>
                <a:latin typeface="Arial"/>
                <a:ea typeface="Arial"/>
                <a:cs typeface="Arial"/>
                <a:sym typeface="Arial"/>
              </a:rPr>
              <a:t> R$                    0,10 </a:t>
            </a:r>
            <a:endParaRPr/>
          </a:p>
          <a:p>
            <a:pPr indent="0" lvl="0" marL="158750" rtl="0" algn="l">
              <a:lnSpc>
                <a:spcPct val="100000"/>
              </a:lnSpc>
              <a:spcBef>
                <a:spcPts val="0"/>
              </a:spcBef>
              <a:spcAft>
                <a:spcPts val="0"/>
              </a:spcAft>
              <a:buSzPts val="1100"/>
              <a:buNone/>
            </a:pPr>
            <a:r>
              <a:rPr b="0" i="0" lang="pt-BR" sz="1100" u="none" cap="none" strike="noStrike">
                <a:solidFill>
                  <a:srgbClr val="000000"/>
                </a:solidFill>
                <a:latin typeface="Arial"/>
                <a:ea typeface="Arial"/>
                <a:cs typeface="Arial"/>
                <a:sym typeface="Arial"/>
              </a:rPr>
              <a:t>Custo de gestão</a:t>
            </a:r>
            <a:r>
              <a:rPr lang="pt-BR"/>
              <a:t> </a:t>
            </a:r>
            <a:r>
              <a:rPr b="0" i="0" lang="pt-BR" sz="1100" u="none" cap="none" strike="noStrike">
                <a:solidFill>
                  <a:srgbClr val="000000"/>
                </a:solidFill>
                <a:latin typeface="Arial"/>
                <a:ea typeface="Arial"/>
                <a:cs typeface="Arial"/>
                <a:sym typeface="Arial"/>
              </a:rPr>
              <a:t> R$            1.500,00</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pt-BR" sz="1100" u="none" cap="none" strike="noStrike">
                <a:solidFill>
                  <a:srgbClr val="000000"/>
                </a:solidFill>
                <a:latin typeface="Arial"/>
                <a:ea typeface="Arial"/>
                <a:cs typeface="Arial"/>
                <a:sym typeface="Arial"/>
              </a:rPr>
              <a:t>*JOÃO*</a:t>
            </a:r>
            <a:endParaRPr/>
          </a:p>
          <a:p>
            <a:pPr indent="0" lvl="0" marL="158750" rtl="0" algn="l">
              <a:lnSpc>
                <a:spcPct val="100000"/>
              </a:lnSpc>
              <a:spcBef>
                <a:spcPts val="0"/>
              </a:spcBef>
              <a:spcAft>
                <a:spcPts val="0"/>
              </a:spcAft>
              <a:buSzPts val="1100"/>
              <a:buNone/>
            </a:pPr>
            <a:r>
              <a:rPr b="0" i="0" lang="pt-BR" sz="1100" u="none" cap="none" strike="noStrike">
                <a:solidFill>
                  <a:srgbClr val="000000"/>
                </a:solidFill>
                <a:latin typeface="Arial"/>
                <a:ea typeface="Arial"/>
                <a:cs typeface="Arial"/>
                <a:sym typeface="Arial"/>
              </a:rPr>
              <a:t>Explicar se vale a pena migrar para ML</a:t>
            </a:r>
            <a:endParaRPr/>
          </a:p>
          <a:p>
            <a:pPr indent="0" lvl="0" marL="158750" rtl="0" algn="l">
              <a:lnSpc>
                <a:spcPct val="100000"/>
              </a:lnSpc>
              <a:spcBef>
                <a:spcPts val="0"/>
              </a:spcBef>
              <a:spcAft>
                <a:spcPts val="0"/>
              </a:spcAft>
              <a:buSzPts val="1100"/>
              <a:buNone/>
            </a:pPr>
            <a:r>
              <a:rPr b="0" i="0" lang="pt-BR" sz="1100" u="none" cap="none" strike="noStrike">
                <a:solidFill>
                  <a:srgbClr val="000000"/>
                </a:solidFill>
                <a:latin typeface="Arial"/>
                <a:ea typeface="Arial"/>
                <a:cs typeface="Arial"/>
                <a:sym typeface="Arial"/>
              </a:rPr>
              <a:t>Explicar qual a recomendação (Características de contrato como volume, flexibilidade, modulação, sazonalização)</a:t>
            </a:r>
            <a:endParaRPr/>
          </a:p>
          <a:p>
            <a:pPr indent="0" lvl="0" marL="15875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pt-BR" sz="1100" u="none" cap="none" strike="noStrike">
                <a:solidFill>
                  <a:srgbClr val="000000"/>
                </a:solidFill>
                <a:latin typeface="Arial"/>
                <a:ea typeface="Arial"/>
                <a:cs typeface="Arial"/>
                <a:sym typeface="Arial"/>
              </a:rPr>
              <a:t>SIM !!!</a:t>
            </a:r>
            <a:endParaRPr/>
          </a:p>
          <a:p>
            <a:pPr indent="0" lvl="0" marL="15875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*HELEN*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pt-BR" sz="500" u="none" cap="none" strike="noStrike">
                <a:solidFill>
                  <a:srgbClr val="000000"/>
                </a:solidFill>
                <a:latin typeface="Arial"/>
                <a:ea typeface="Arial"/>
                <a:cs typeface="Arial"/>
                <a:sym typeface="Arial"/>
              </a:rPr>
              <a:t>*HELEN*</a:t>
            </a:r>
            <a:endParaRPr sz="1400"/>
          </a:p>
          <a:p>
            <a:pPr indent="-317500" lvl="0" marL="457200" rtl="0" algn="l">
              <a:lnSpc>
                <a:spcPct val="100000"/>
              </a:lnSpc>
              <a:spcBef>
                <a:spcPts val="0"/>
              </a:spcBef>
              <a:spcAft>
                <a:spcPts val="0"/>
              </a:spcAft>
              <a:buSzPts val="1400"/>
              <a:buChar char="●"/>
            </a:pPr>
            <a:r>
              <a:rPr b="0" i="0" lang="pt-BR" sz="800" u="none" cap="none" strike="noStrike">
                <a:solidFill>
                  <a:srgbClr val="000000"/>
                </a:solidFill>
                <a:latin typeface="Arial"/>
                <a:ea typeface="Arial"/>
                <a:cs typeface="Arial"/>
                <a:sym typeface="Arial"/>
              </a:rPr>
              <a:t>A universidade em estudo é a Universidade Federal Rural da Amazônia (UFRA). No estudo em questão, são contempladas as 6 Unidades Consumidoras da Universidade. A unidade sede está localizada em Belém, enquanto as unidades descentralizadas estão localizadas nos municípios de Capanema, Capitão Poço, Paragominas, Parauapebas e Tomé Açu. Todos os municípios pertencem ao Estado do Pará e suas localizações podem ser vistas na Figura 1.</a:t>
            </a:r>
            <a:endParaRPr sz="1400"/>
          </a:p>
          <a:p>
            <a:pPr indent="-317500" lvl="0" marL="457200" rtl="0" algn="l">
              <a:lnSpc>
                <a:spcPct val="100000"/>
              </a:lnSpc>
              <a:spcBef>
                <a:spcPts val="0"/>
              </a:spcBef>
              <a:spcAft>
                <a:spcPts val="0"/>
              </a:spcAft>
              <a:buSzPts val="1400"/>
              <a:buChar char="●"/>
            </a:pPr>
            <a:r>
              <a:rPr b="0" i="0" lang="pt-BR" sz="800" u="none" cap="none" strike="noStrike">
                <a:solidFill>
                  <a:srgbClr val="000000"/>
                </a:solidFill>
                <a:latin typeface="Arial"/>
                <a:ea typeface="Arial"/>
                <a:cs typeface="Arial"/>
                <a:sym typeface="Arial"/>
              </a:rPr>
              <a:t>De acordo com informações da Folha de São Paulo, divulgada pelo site da UOL, a universidade possui 5.283 alunos, distribuídos em 27 cursos (dados de 2017). No site oficial da UFRA, não estão disponíveis essas informações.</a:t>
            </a:r>
            <a:endParaRPr sz="1400"/>
          </a:p>
          <a:p>
            <a:pPr indent="-298450" lvl="0" marL="457200" rtl="0" algn="l">
              <a:lnSpc>
                <a:spcPct val="100000"/>
              </a:lnSpc>
              <a:spcBef>
                <a:spcPts val="0"/>
              </a:spcBef>
              <a:spcAft>
                <a:spcPts val="0"/>
              </a:spcAft>
              <a:buSzPts val="1100"/>
              <a:buChar char="●"/>
            </a:pPr>
            <a:r>
              <a:rPr b="0" i="0" lang="pt-BR" sz="500" u="none" cap="none" strike="noStrike">
                <a:solidFill>
                  <a:srgbClr val="000000"/>
                </a:solidFill>
                <a:latin typeface="Arial"/>
                <a:ea typeface="Arial"/>
                <a:cs typeface="Arial"/>
                <a:sym typeface="Arial"/>
              </a:rPr>
              <a:t>As 6 Unidades Consumidoras (UCs) da UFRA são atendidas pela concessionaria de energia elétrica Equatorial Energia, pertencem, atualmente, ao grupo A, uma vez que todas possuem demanda contratada, segundo as planilhas de dados disponibilizadas.</a:t>
            </a:r>
            <a:endParaRPr/>
          </a:p>
          <a:p>
            <a:pPr indent="0" lvl="0" marL="158750" rtl="0" algn="l">
              <a:lnSpc>
                <a:spcPct val="100000"/>
              </a:lnSpc>
              <a:spcBef>
                <a:spcPts val="0"/>
              </a:spcBef>
              <a:spcAft>
                <a:spcPts val="0"/>
              </a:spcAft>
              <a:buSzPts val="1100"/>
              <a:buNone/>
            </a:pPr>
            <a:r>
              <a:t/>
            </a:r>
            <a:endParaRPr b="0" i="0" sz="7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sz="800"/>
              <a:t>*JULIANA/VITORIA*</a:t>
            </a:r>
            <a:endParaRPr/>
          </a:p>
          <a:p>
            <a:pPr indent="0" lvl="0" marL="0" rtl="0" algn="l">
              <a:lnSpc>
                <a:spcPct val="100000"/>
              </a:lnSpc>
              <a:spcBef>
                <a:spcPts val="0"/>
              </a:spcBef>
              <a:spcAft>
                <a:spcPts val="0"/>
              </a:spcAft>
              <a:buSzPts val="1100"/>
              <a:buNone/>
            </a:pPr>
            <a:r>
              <a:rPr lang="pt-BR" sz="800"/>
              <a:t>06 Unidades – Grupo A</a:t>
            </a:r>
            <a:endParaRPr/>
          </a:p>
          <a:p>
            <a:pPr indent="0" lvl="0" marL="0" rtl="0" algn="l">
              <a:lnSpc>
                <a:spcPct val="100000"/>
              </a:lnSpc>
              <a:spcBef>
                <a:spcPts val="0"/>
              </a:spcBef>
              <a:spcAft>
                <a:spcPts val="0"/>
              </a:spcAft>
              <a:buSzPts val="1100"/>
              <a:buNone/>
            </a:pPr>
            <a:r>
              <a:rPr lang="pt-BR" sz="800"/>
              <a:t>Não foi disponibilizado as faturas – Somente uma tabela em .pdf</a:t>
            </a:r>
            <a:endParaRPr sz="800"/>
          </a:p>
          <a:p>
            <a:pPr indent="0" lvl="0" marL="0" marR="0" rtl="0" algn="l">
              <a:lnSpc>
                <a:spcPct val="100000"/>
              </a:lnSpc>
              <a:spcBef>
                <a:spcPts val="0"/>
              </a:spcBef>
              <a:spcAft>
                <a:spcPts val="0"/>
              </a:spcAft>
              <a:buClr>
                <a:srgbClr val="000000"/>
              </a:buClr>
              <a:buSzPts val="1100"/>
              <a:buFont typeface="Arial"/>
              <a:buNone/>
            </a:pPr>
            <a:r>
              <a:rPr lang="pt-BR" sz="400"/>
              <a:t>PIS/CONFINS - </a:t>
            </a:r>
            <a:r>
              <a:rPr b="0" i="0" lang="pt-BR" sz="800" u="none" cap="none" strike="noStrike">
                <a:solidFill>
                  <a:srgbClr val="000000"/>
                </a:solidFill>
                <a:latin typeface="Arial"/>
                <a:ea typeface="Arial"/>
                <a:cs typeface="Arial"/>
                <a:sym typeface="Arial"/>
              </a:rPr>
              <a:t>embora tenha sido indicado um link do site da Enel, com essas alíquotas para 2019 e 2020, notamos que esses valores diferiam no site de diferentes distribuidoras. </a:t>
            </a:r>
            <a:endParaRPr sz="400"/>
          </a:p>
          <a:p>
            <a:pPr indent="0" lvl="0" marL="0" rtl="0" algn="l">
              <a:lnSpc>
                <a:spcPct val="100000"/>
              </a:lnSpc>
              <a:spcBef>
                <a:spcPts val="0"/>
              </a:spcBef>
              <a:spcAft>
                <a:spcPts val="0"/>
              </a:spcAft>
              <a:buSzPts val="1100"/>
              <a:buNone/>
            </a:pPr>
            <a:r>
              <a:rPr lang="pt-BR" sz="800"/>
              <a:t>ICMS – Site da Equatorial</a:t>
            </a:r>
            <a:endParaRPr sz="800"/>
          </a:p>
          <a:p>
            <a:pPr indent="0" lvl="0" marL="0" rtl="0" algn="l">
              <a:lnSpc>
                <a:spcPct val="100000"/>
              </a:lnSpc>
              <a:spcBef>
                <a:spcPts val="0"/>
              </a:spcBef>
              <a:spcAft>
                <a:spcPts val="0"/>
              </a:spcAft>
              <a:buSzPts val="1100"/>
              <a:buNone/>
            </a:pPr>
            <a:r>
              <a:rPr lang="pt-BR" sz="800"/>
              <a:t>TE/TUSD – Site da ANEEL - </a:t>
            </a:r>
            <a:r>
              <a:rPr b="0" i="0" lang="pt-BR" sz="1100" u="none" cap="none" strike="noStrike">
                <a:solidFill>
                  <a:srgbClr val="000000"/>
                </a:solidFill>
                <a:latin typeface="Arial"/>
                <a:ea typeface="Arial"/>
                <a:cs typeface="Arial"/>
                <a:sym typeface="Arial"/>
              </a:rPr>
              <a:t>Equatorial Energia Pará possui padrões de distribuição em 13,8kV e 34,5kV, cujas tarifas são exatamente as mesmas. Portanto, foram consideradas todas as UCs como A4</a:t>
            </a:r>
            <a:endParaRPr/>
          </a:p>
          <a:p>
            <a:pPr indent="0" lvl="0" marL="0" marR="0" rtl="0" algn="l">
              <a:lnSpc>
                <a:spcPct val="100000"/>
              </a:lnSpc>
              <a:spcBef>
                <a:spcPts val="0"/>
              </a:spcBef>
              <a:spcAft>
                <a:spcPts val="0"/>
              </a:spcAft>
              <a:buClr>
                <a:srgbClr val="000000"/>
              </a:buClr>
              <a:buSzPts val="1100"/>
              <a:buFont typeface="Arial"/>
              <a:buNone/>
            </a:pPr>
            <a:r>
              <a:rPr b="0" i="0" lang="pt-BR" sz="1100" u="none" cap="none" strike="noStrike">
                <a:solidFill>
                  <a:srgbClr val="000000"/>
                </a:solidFill>
                <a:latin typeface="Arial"/>
                <a:ea typeface="Arial"/>
                <a:cs typeface="Arial"/>
                <a:sym typeface="Arial"/>
              </a:rPr>
              <a:t>TAR REAT: considerada a mesma do B1 convencional, conforme REN nº 414/2010.</a:t>
            </a:r>
            <a:endParaRPr/>
          </a:p>
          <a:p>
            <a:pPr indent="0" lvl="0" marL="0" marR="0" rtl="0" algn="l">
              <a:lnSpc>
                <a:spcPct val="100000"/>
              </a:lnSpc>
              <a:spcBef>
                <a:spcPts val="0"/>
              </a:spcBef>
              <a:spcAft>
                <a:spcPts val="0"/>
              </a:spcAft>
              <a:buClr>
                <a:srgbClr val="000000"/>
              </a:buClr>
              <a:buSzPts val="1100"/>
              <a:buFont typeface="Arial"/>
              <a:buNone/>
            </a:pPr>
            <a:r>
              <a:rPr b="0" i="0" lang="pt-BR" sz="1100" u="none" cap="none" strike="noStrike">
                <a:solidFill>
                  <a:srgbClr val="000000"/>
                </a:solidFill>
                <a:latin typeface="Arial"/>
                <a:ea typeface="Arial"/>
                <a:cs typeface="Arial"/>
                <a:sym typeface="Arial"/>
              </a:rPr>
              <a:t>Bandeiras tarifárias: Site equatorial</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pt-BR" sz="1100" u="none" cap="none" strike="noStrike">
                <a:solidFill>
                  <a:srgbClr val="000000"/>
                </a:solidFill>
                <a:latin typeface="Arial"/>
                <a:ea typeface="Arial"/>
                <a:cs typeface="Arial"/>
                <a:sym typeface="Arial"/>
              </a:rPr>
              <a:t>Informar as coisas do documento word (parte 1), estouro de demanda, o que foi assumido, meses de maior carga, etc.</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800"/>
          </a:p>
          <a:p>
            <a:pPr indent="0" lvl="0" marL="0" rtl="0" algn="l">
              <a:lnSpc>
                <a:spcPct val="100000"/>
              </a:lnSpc>
              <a:spcBef>
                <a:spcPts val="0"/>
              </a:spcBef>
              <a:spcAft>
                <a:spcPts val="0"/>
              </a:spcAft>
              <a:buSzPts val="1100"/>
              <a:buNone/>
            </a:pPr>
            <a:r>
              <a:t/>
            </a:r>
            <a:endParaRPr sz="800"/>
          </a:p>
          <a:p>
            <a:pPr indent="0" lvl="0" marL="158750" rtl="0" algn="l">
              <a:lnSpc>
                <a:spcPct val="100000"/>
              </a:lnSpc>
              <a:spcBef>
                <a:spcPts val="0"/>
              </a:spcBef>
              <a:spcAft>
                <a:spcPts val="0"/>
              </a:spcAft>
              <a:buSzPts val="1100"/>
              <a:buNone/>
            </a:pPr>
            <a:r>
              <a:t/>
            </a:r>
            <a:endParaRPr b="0" i="0" sz="7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*CHRISTIAN*</a:t>
            </a:r>
            <a:endParaRPr/>
          </a:p>
          <a:p>
            <a:pPr indent="0" lvl="0" marL="0" rtl="0" algn="l">
              <a:lnSpc>
                <a:spcPct val="100000"/>
              </a:lnSpc>
              <a:spcBef>
                <a:spcPts val="0"/>
              </a:spcBef>
              <a:spcAft>
                <a:spcPts val="0"/>
              </a:spcAft>
              <a:buSzPts val="1100"/>
              <a:buNone/>
            </a:pPr>
            <a:r>
              <a:rPr b="1" lang="pt-BR">
                <a:solidFill>
                  <a:schemeClr val="dk1"/>
                </a:solidFill>
              </a:rPr>
              <a:t>Como saber se o consumidor é elegível?</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pt-BR">
                <a:solidFill>
                  <a:schemeClr val="dk1"/>
                </a:solidFill>
              </a:rPr>
              <a:t>Temos duas opções: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pt-BR">
                <a:solidFill>
                  <a:schemeClr val="dk1"/>
                </a:solidFill>
              </a:rPr>
              <a:t>Consumidor livre MUSD a partir de 1,5mVA em 2021 (portaria MME 465/2019)</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pt-BR">
                <a:solidFill>
                  <a:schemeClr val="dk1"/>
                </a:solidFill>
              </a:rPr>
              <a:t> Como nossas unidades são abaixo desse valor, temos a opção de Consumidor Especial, realizando a comunhão, que é a soma das demandas que sejam no mesmo CNPJ raiz e do mesmo submercado, sendo então elegível como um Consumidor Especial</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pt-BR" sz="1100" u="none" cap="none" strike="noStrike">
                <a:solidFill>
                  <a:srgbClr val="000000"/>
                </a:solidFill>
                <a:latin typeface="Arial"/>
                <a:ea typeface="Arial"/>
                <a:cs typeface="Arial"/>
                <a:sym typeface="Arial"/>
              </a:rPr>
              <a:t>*CHRISTIAN*</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rPr lang="pt-BR"/>
              <a:t>São frontreiras regionalizadas de transmissão aos fluxos de energia no SIN – Sistema integrado nacional, neste caso todas as unidades são do Pará sendo na mesma região.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1" i="0" lang="pt-BR" sz="1100" u="none" cap="none" strike="noStrike">
                <a:solidFill>
                  <a:srgbClr val="000000"/>
                </a:solidFill>
                <a:latin typeface="Arial"/>
                <a:ea typeface="Arial"/>
                <a:cs typeface="Arial"/>
                <a:sym typeface="Arial"/>
              </a:rPr>
              <a:t>*CHRISTIAN*</a:t>
            </a:r>
            <a:endParaRPr/>
          </a:p>
          <a:p>
            <a:pPr indent="0" lvl="0" marL="0" rtl="0" algn="l">
              <a:lnSpc>
                <a:spcPct val="115000"/>
              </a:lnSpc>
              <a:spcBef>
                <a:spcPts val="1200"/>
              </a:spcBef>
              <a:spcAft>
                <a:spcPts val="0"/>
              </a:spcAft>
              <a:buClr>
                <a:schemeClr val="dk1"/>
              </a:buClr>
              <a:buSzPts val="1100"/>
              <a:buFont typeface="Arial"/>
              <a:buNone/>
            </a:pPr>
            <a:r>
              <a:rPr b="1" lang="pt-BR">
                <a:solidFill>
                  <a:schemeClr val="dk1"/>
                </a:solidFill>
              </a:rPr>
              <a:t>Resolução homologatorioa - Tarifa verde</a:t>
            </a:r>
            <a:endParaRPr b="1">
              <a:solidFill>
                <a:schemeClr val="dk1"/>
              </a:solidFill>
            </a:endParaRPr>
          </a:p>
          <a:p>
            <a:pPr indent="0" lvl="0" marL="0" rtl="0" algn="l">
              <a:lnSpc>
                <a:spcPct val="115000"/>
              </a:lnSpc>
              <a:spcBef>
                <a:spcPts val="1200"/>
              </a:spcBef>
              <a:spcAft>
                <a:spcPts val="1200"/>
              </a:spcAft>
              <a:buSzPts val="1100"/>
              <a:buNone/>
            </a:pPr>
            <a:r>
              <a:rPr lang="pt-BR" sz="1050">
                <a:solidFill>
                  <a:srgbClr val="172938"/>
                </a:solidFill>
                <a:highlight>
                  <a:srgbClr val="FFFFFF"/>
                </a:highlight>
              </a:rPr>
              <a:t>Grupo A4 - única tarifa de demanda de potência.</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pt-BR" sz="1100" u="none" cap="none" strike="noStrike">
                <a:solidFill>
                  <a:srgbClr val="000000"/>
                </a:solidFill>
                <a:latin typeface="Arial"/>
                <a:ea typeface="Arial"/>
                <a:cs typeface="Arial"/>
                <a:sym typeface="Arial"/>
              </a:rPr>
              <a:t>*CHRISTIAN*</a:t>
            </a:r>
            <a:endParaRPr/>
          </a:p>
          <a:p>
            <a:pPr indent="0" lvl="0" marL="0" rtl="0" algn="l">
              <a:lnSpc>
                <a:spcPct val="115000"/>
              </a:lnSpc>
              <a:spcBef>
                <a:spcPts val="1200"/>
              </a:spcBef>
              <a:spcAft>
                <a:spcPts val="1200"/>
              </a:spcAft>
              <a:buSzPts val="1100"/>
              <a:buNone/>
            </a:pPr>
            <a:r>
              <a:rPr lang="pt-BR"/>
              <a:t>Comunicar a concessionaria até 180 dias antes do vencimento do contrato vigente.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18"/>
          <p:cNvSpPr txBox="1"/>
          <p:nvPr>
            <p:ph type="ctrTitle"/>
          </p:nvPr>
        </p:nvSpPr>
        <p:spPr>
          <a:xfrm>
            <a:off x="4468950" y="2753402"/>
            <a:ext cx="3946800" cy="1189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6000"/>
              <a:buNone/>
              <a:defRPr sz="6000"/>
            </a:lvl1pPr>
            <a:lvl2pPr lvl="1"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2pPr>
            <a:lvl3pPr lvl="2"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3pPr>
            <a:lvl4pPr lvl="3"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4pPr>
            <a:lvl5pPr lvl="4"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5pPr>
            <a:lvl6pPr lvl="5"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6pPr>
            <a:lvl7pPr lvl="6"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7pPr>
            <a:lvl8pPr lvl="7"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8pPr>
            <a:lvl9pPr lvl="8"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9pPr>
          </a:lstStyle>
          <a:p/>
        </p:txBody>
      </p:sp>
      <p:sp>
        <p:nvSpPr>
          <p:cNvPr id="10" name="Google Shape;10;p18"/>
          <p:cNvSpPr txBox="1"/>
          <p:nvPr>
            <p:ph idx="1" type="subTitle"/>
          </p:nvPr>
        </p:nvSpPr>
        <p:spPr>
          <a:xfrm>
            <a:off x="5083450" y="3781102"/>
            <a:ext cx="3332400" cy="717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a:lvl1pPr>
            <a:lvl2pPr lvl="1"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2pPr>
            <a:lvl3pPr lvl="2"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3pPr>
            <a:lvl4pPr lvl="3"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4pPr>
            <a:lvl5pPr lvl="4"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5pPr>
            <a:lvl6pPr lvl="5"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6pPr>
            <a:lvl7pPr lvl="6"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7pPr>
            <a:lvl8pPr lvl="7"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8pPr>
            <a:lvl9pPr lvl="8"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19"/>
          <p:cNvSpPr txBox="1"/>
          <p:nvPr>
            <p:ph idx="1" type="subTitle"/>
          </p:nvPr>
        </p:nvSpPr>
        <p:spPr>
          <a:xfrm>
            <a:off x="5966450" y="3459250"/>
            <a:ext cx="15735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1pPr>
            <a:lvl2pPr lvl="1"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2pPr>
            <a:lvl3pPr lvl="2"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3pPr>
            <a:lvl4pPr lvl="3"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4pPr>
            <a:lvl5pPr lvl="4"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5pPr>
            <a:lvl6pPr lvl="5"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6pPr>
            <a:lvl7pPr lvl="6"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7pPr>
            <a:lvl8pPr lvl="7"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8pPr>
            <a:lvl9pPr lvl="8"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9pPr>
          </a:lstStyle>
          <a:p/>
        </p:txBody>
      </p:sp>
      <p:sp>
        <p:nvSpPr>
          <p:cNvPr id="13" name="Google Shape;13;p19"/>
          <p:cNvSpPr txBox="1"/>
          <p:nvPr>
            <p:ph idx="2" type="subTitle"/>
          </p:nvPr>
        </p:nvSpPr>
        <p:spPr>
          <a:xfrm>
            <a:off x="5966450" y="2097075"/>
            <a:ext cx="15735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1pPr>
            <a:lvl2pPr lvl="1"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2pPr>
            <a:lvl3pPr lvl="2"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3pPr>
            <a:lvl4pPr lvl="3"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4pPr>
            <a:lvl5pPr lvl="4"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5pPr>
            <a:lvl6pPr lvl="5"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6pPr>
            <a:lvl7pPr lvl="6"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7pPr>
            <a:lvl8pPr lvl="7"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8pPr>
            <a:lvl9pPr lvl="8"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9pPr>
          </a:lstStyle>
          <a:p/>
        </p:txBody>
      </p:sp>
      <p:sp>
        <p:nvSpPr>
          <p:cNvPr id="14" name="Google Shape;14;p19"/>
          <p:cNvSpPr txBox="1"/>
          <p:nvPr>
            <p:ph idx="3" type="subTitle"/>
          </p:nvPr>
        </p:nvSpPr>
        <p:spPr>
          <a:xfrm>
            <a:off x="5966450" y="692075"/>
            <a:ext cx="15735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1pPr>
            <a:lvl2pPr lvl="1"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2pPr>
            <a:lvl3pPr lvl="2"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3pPr>
            <a:lvl4pPr lvl="3"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4pPr>
            <a:lvl5pPr lvl="4"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5pPr>
            <a:lvl6pPr lvl="5"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6pPr>
            <a:lvl7pPr lvl="6"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7pPr>
            <a:lvl8pPr lvl="7"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8pPr>
            <a:lvl9pPr lvl="8"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9pPr>
          </a:lstStyle>
          <a:p/>
        </p:txBody>
      </p:sp>
      <p:sp>
        <p:nvSpPr>
          <p:cNvPr id="15" name="Google Shape;15;p19"/>
          <p:cNvSpPr txBox="1"/>
          <p:nvPr>
            <p:ph idx="4" type="subTitle"/>
          </p:nvPr>
        </p:nvSpPr>
        <p:spPr>
          <a:xfrm>
            <a:off x="3322350" y="692075"/>
            <a:ext cx="15735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1pPr>
            <a:lvl2pPr lvl="1"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2pPr>
            <a:lvl3pPr lvl="2"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3pPr>
            <a:lvl4pPr lvl="3"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4pPr>
            <a:lvl5pPr lvl="4"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5pPr>
            <a:lvl6pPr lvl="5"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6pPr>
            <a:lvl7pPr lvl="6"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7pPr>
            <a:lvl8pPr lvl="7"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8pPr>
            <a:lvl9pPr lvl="8"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9pPr>
          </a:lstStyle>
          <a:p/>
        </p:txBody>
      </p:sp>
      <p:sp>
        <p:nvSpPr>
          <p:cNvPr id="16" name="Google Shape;16;p19"/>
          <p:cNvSpPr txBox="1"/>
          <p:nvPr>
            <p:ph idx="5" type="subTitle"/>
          </p:nvPr>
        </p:nvSpPr>
        <p:spPr>
          <a:xfrm>
            <a:off x="3322350" y="3459250"/>
            <a:ext cx="15735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1pPr>
            <a:lvl2pPr lvl="1"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2pPr>
            <a:lvl3pPr lvl="2"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3pPr>
            <a:lvl4pPr lvl="3"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4pPr>
            <a:lvl5pPr lvl="4"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5pPr>
            <a:lvl6pPr lvl="5"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6pPr>
            <a:lvl7pPr lvl="6"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7pPr>
            <a:lvl8pPr lvl="7"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8pPr>
            <a:lvl9pPr lvl="8"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9pPr>
          </a:lstStyle>
          <a:p/>
        </p:txBody>
      </p:sp>
      <p:sp>
        <p:nvSpPr>
          <p:cNvPr id="17" name="Google Shape;17;p19"/>
          <p:cNvSpPr txBox="1"/>
          <p:nvPr>
            <p:ph idx="6" type="subTitle"/>
          </p:nvPr>
        </p:nvSpPr>
        <p:spPr>
          <a:xfrm>
            <a:off x="3322350" y="2097062"/>
            <a:ext cx="15735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1pPr>
            <a:lvl2pPr lvl="1"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2pPr>
            <a:lvl3pPr lvl="2"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3pPr>
            <a:lvl4pPr lvl="3"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4pPr>
            <a:lvl5pPr lvl="4"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5pPr>
            <a:lvl6pPr lvl="5"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6pPr>
            <a:lvl7pPr lvl="6"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7pPr>
            <a:lvl8pPr lvl="7"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8pPr>
            <a:lvl9pPr lvl="8" algn="l">
              <a:lnSpc>
                <a:spcPct val="100000"/>
              </a:lnSpc>
              <a:spcBef>
                <a:spcPts val="0"/>
              </a:spcBef>
              <a:spcAft>
                <a:spcPts val="0"/>
              </a:spcAft>
              <a:buClr>
                <a:srgbClr val="62BCBE"/>
              </a:buClr>
              <a:buSzPts val="1800"/>
              <a:buFont typeface="Squada One"/>
              <a:buNone/>
              <a:defRPr sz="1800">
                <a:solidFill>
                  <a:srgbClr val="62BCBE"/>
                </a:solidFill>
                <a:latin typeface="Squada One"/>
                <a:ea typeface="Squada One"/>
                <a:cs typeface="Squada One"/>
                <a:sym typeface="Squada One"/>
              </a:defRPr>
            </a:lvl9pPr>
          </a:lstStyle>
          <a:p/>
        </p:txBody>
      </p:sp>
      <p:sp>
        <p:nvSpPr>
          <p:cNvPr id="18" name="Google Shape;18;p19"/>
          <p:cNvSpPr txBox="1"/>
          <p:nvPr>
            <p:ph idx="7" type="subTitle"/>
          </p:nvPr>
        </p:nvSpPr>
        <p:spPr>
          <a:xfrm>
            <a:off x="3322350" y="1100600"/>
            <a:ext cx="14517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9" name="Google Shape;19;p19"/>
          <p:cNvSpPr txBox="1"/>
          <p:nvPr>
            <p:ph idx="8" type="subTitle"/>
          </p:nvPr>
        </p:nvSpPr>
        <p:spPr>
          <a:xfrm>
            <a:off x="3322350" y="3885550"/>
            <a:ext cx="15048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0" name="Google Shape;20;p19"/>
          <p:cNvSpPr txBox="1"/>
          <p:nvPr>
            <p:ph idx="9" type="subTitle"/>
          </p:nvPr>
        </p:nvSpPr>
        <p:spPr>
          <a:xfrm>
            <a:off x="3322350" y="2527749"/>
            <a:ext cx="14517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1" name="Google Shape;21;p19"/>
          <p:cNvSpPr txBox="1"/>
          <p:nvPr>
            <p:ph idx="13" type="subTitle"/>
          </p:nvPr>
        </p:nvSpPr>
        <p:spPr>
          <a:xfrm>
            <a:off x="5966450" y="1100600"/>
            <a:ext cx="15177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2" name="Google Shape;22;p19"/>
          <p:cNvSpPr txBox="1"/>
          <p:nvPr>
            <p:ph idx="14" type="subTitle"/>
          </p:nvPr>
        </p:nvSpPr>
        <p:spPr>
          <a:xfrm>
            <a:off x="5966450" y="3885550"/>
            <a:ext cx="15177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3" name="Google Shape;23;p19"/>
          <p:cNvSpPr txBox="1"/>
          <p:nvPr>
            <p:ph idx="15" type="subTitle"/>
          </p:nvPr>
        </p:nvSpPr>
        <p:spPr>
          <a:xfrm>
            <a:off x="5966450" y="2527749"/>
            <a:ext cx="15177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4" name="Google Shape;24;p19"/>
          <p:cNvSpPr txBox="1"/>
          <p:nvPr>
            <p:ph type="title"/>
          </p:nvPr>
        </p:nvSpPr>
        <p:spPr>
          <a:xfrm>
            <a:off x="2130172" y="533118"/>
            <a:ext cx="12120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FFFFF"/>
              </a:buClr>
              <a:buSzPts val="6000"/>
              <a:buNone/>
              <a:defRPr sz="6000">
                <a:solidFill>
                  <a:srgbClr val="FFFFFF"/>
                </a:solidFill>
              </a:defRPr>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25" name="Google Shape;25;p19"/>
          <p:cNvSpPr txBox="1"/>
          <p:nvPr>
            <p:ph idx="16" type="title"/>
          </p:nvPr>
        </p:nvSpPr>
        <p:spPr>
          <a:xfrm>
            <a:off x="2130172" y="3319968"/>
            <a:ext cx="12120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FFFFF"/>
              </a:buClr>
              <a:buSzPts val="6000"/>
              <a:buNone/>
              <a:defRPr sz="6000">
                <a:solidFill>
                  <a:srgbClr val="FFFFFF"/>
                </a:solidFill>
              </a:defRPr>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26" name="Google Shape;26;p19"/>
          <p:cNvSpPr txBox="1"/>
          <p:nvPr>
            <p:ph idx="17" type="title"/>
          </p:nvPr>
        </p:nvSpPr>
        <p:spPr>
          <a:xfrm>
            <a:off x="2130172" y="1956618"/>
            <a:ext cx="12120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FFFFF"/>
              </a:buClr>
              <a:buSzPts val="6000"/>
              <a:buNone/>
              <a:defRPr sz="6000">
                <a:solidFill>
                  <a:srgbClr val="FFFFFF"/>
                </a:solidFill>
              </a:defRPr>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p:txBody>
      </p:sp>
      <p:sp>
        <p:nvSpPr>
          <p:cNvPr id="27" name="Google Shape;27;p19"/>
          <p:cNvSpPr txBox="1"/>
          <p:nvPr>
            <p:ph idx="18" type="title"/>
          </p:nvPr>
        </p:nvSpPr>
        <p:spPr>
          <a:xfrm>
            <a:off x="4774053" y="533118"/>
            <a:ext cx="12120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62BCBE"/>
              </a:buClr>
              <a:buSzPts val="6000"/>
              <a:buNone/>
              <a:defRPr sz="6000">
                <a:solidFill>
                  <a:srgbClr val="62BCBE"/>
                </a:solidFill>
              </a:defRPr>
            </a:lvl1pPr>
            <a:lvl2pPr lvl="1" algn="r">
              <a:lnSpc>
                <a:spcPct val="100000"/>
              </a:lnSpc>
              <a:spcBef>
                <a:spcPts val="0"/>
              </a:spcBef>
              <a:spcAft>
                <a:spcPts val="0"/>
              </a:spcAft>
              <a:buClr>
                <a:srgbClr val="62BCBE"/>
              </a:buClr>
              <a:buSzPts val="6000"/>
              <a:buFont typeface="Fira Sans Extra Condensed Medium"/>
              <a:buNone/>
              <a:defRPr sz="6000">
                <a:solidFill>
                  <a:srgbClr val="62BCBE"/>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62BCBE"/>
              </a:buClr>
              <a:buSzPts val="6000"/>
              <a:buFont typeface="Fira Sans Extra Condensed Medium"/>
              <a:buNone/>
              <a:defRPr sz="6000">
                <a:solidFill>
                  <a:srgbClr val="62BCBE"/>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62BCBE"/>
              </a:buClr>
              <a:buSzPts val="6000"/>
              <a:buFont typeface="Fira Sans Extra Condensed Medium"/>
              <a:buNone/>
              <a:defRPr sz="6000">
                <a:solidFill>
                  <a:srgbClr val="62BCBE"/>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62BCBE"/>
              </a:buClr>
              <a:buSzPts val="6000"/>
              <a:buFont typeface="Fira Sans Extra Condensed Medium"/>
              <a:buNone/>
              <a:defRPr sz="6000">
                <a:solidFill>
                  <a:srgbClr val="62BCBE"/>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62BCBE"/>
              </a:buClr>
              <a:buSzPts val="6000"/>
              <a:buFont typeface="Fira Sans Extra Condensed Medium"/>
              <a:buNone/>
              <a:defRPr sz="6000">
                <a:solidFill>
                  <a:srgbClr val="62BCBE"/>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62BCBE"/>
              </a:buClr>
              <a:buSzPts val="6000"/>
              <a:buFont typeface="Fira Sans Extra Condensed Medium"/>
              <a:buNone/>
              <a:defRPr sz="6000">
                <a:solidFill>
                  <a:srgbClr val="62BCBE"/>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62BCBE"/>
              </a:buClr>
              <a:buSzPts val="6000"/>
              <a:buFont typeface="Fira Sans Extra Condensed Medium"/>
              <a:buNone/>
              <a:defRPr sz="6000">
                <a:solidFill>
                  <a:srgbClr val="62BCBE"/>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62BCBE"/>
              </a:buClr>
              <a:buSzPts val="6000"/>
              <a:buFont typeface="Fira Sans Extra Condensed Medium"/>
              <a:buNone/>
              <a:defRPr sz="6000">
                <a:solidFill>
                  <a:srgbClr val="62BCBE"/>
                </a:solidFill>
                <a:latin typeface="Fira Sans Extra Condensed Medium"/>
                <a:ea typeface="Fira Sans Extra Condensed Medium"/>
                <a:cs typeface="Fira Sans Extra Condensed Medium"/>
                <a:sym typeface="Fira Sans Extra Condensed Medium"/>
              </a:defRPr>
            </a:lvl9pPr>
          </a:lstStyle>
          <a:p/>
        </p:txBody>
      </p:sp>
      <p:sp>
        <p:nvSpPr>
          <p:cNvPr id="28" name="Google Shape;28;p19"/>
          <p:cNvSpPr txBox="1"/>
          <p:nvPr>
            <p:ph idx="19" type="title"/>
          </p:nvPr>
        </p:nvSpPr>
        <p:spPr>
          <a:xfrm>
            <a:off x="4774053" y="3319968"/>
            <a:ext cx="12120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62BCBE"/>
              </a:buClr>
              <a:buSzPts val="6000"/>
              <a:buNone/>
              <a:defRPr sz="6000">
                <a:solidFill>
                  <a:srgbClr val="62BCBE"/>
                </a:solidFill>
              </a:defRPr>
            </a:lvl1pPr>
            <a:lvl2pPr lvl="1" algn="r">
              <a:lnSpc>
                <a:spcPct val="100000"/>
              </a:lnSpc>
              <a:spcBef>
                <a:spcPts val="0"/>
              </a:spcBef>
              <a:spcAft>
                <a:spcPts val="0"/>
              </a:spcAft>
              <a:buClr>
                <a:srgbClr val="62BCBE"/>
              </a:buClr>
              <a:buSzPts val="6000"/>
              <a:buFont typeface="Fira Sans Extra Condensed Medium"/>
              <a:buNone/>
              <a:defRPr sz="6000">
                <a:solidFill>
                  <a:srgbClr val="62BCBE"/>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62BCBE"/>
              </a:buClr>
              <a:buSzPts val="6000"/>
              <a:buFont typeface="Fira Sans Extra Condensed Medium"/>
              <a:buNone/>
              <a:defRPr sz="6000">
                <a:solidFill>
                  <a:srgbClr val="62BCBE"/>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62BCBE"/>
              </a:buClr>
              <a:buSzPts val="6000"/>
              <a:buFont typeface="Fira Sans Extra Condensed Medium"/>
              <a:buNone/>
              <a:defRPr sz="6000">
                <a:solidFill>
                  <a:srgbClr val="62BCBE"/>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62BCBE"/>
              </a:buClr>
              <a:buSzPts val="6000"/>
              <a:buFont typeface="Fira Sans Extra Condensed Medium"/>
              <a:buNone/>
              <a:defRPr sz="6000">
                <a:solidFill>
                  <a:srgbClr val="62BCBE"/>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62BCBE"/>
              </a:buClr>
              <a:buSzPts val="6000"/>
              <a:buFont typeface="Fira Sans Extra Condensed Medium"/>
              <a:buNone/>
              <a:defRPr sz="6000">
                <a:solidFill>
                  <a:srgbClr val="62BCBE"/>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62BCBE"/>
              </a:buClr>
              <a:buSzPts val="6000"/>
              <a:buFont typeface="Fira Sans Extra Condensed Medium"/>
              <a:buNone/>
              <a:defRPr sz="6000">
                <a:solidFill>
                  <a:srgbClr val="62BCBE"/>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62BCBE"/>
              </a:buClr>
              <a:buSzPts val="6000"/>
              <a:buFont typeface="Fira Sans Extra Condensed Medium"/>
              <a:buNone/>
              <a:defRPr sz="6000">
                <a:solidFill>
                  <a:srgbClr val="62BCBE"/>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62BCBE"/>
              </a:buClr>
              <a:buSzPts val="6000"/>
              <a:buFont typeface="Fira Sans Extra Condensed Medium"/>
              <a:buNone/>
              <a:defRPr sz="6000">
                <a:solidFill>
                  <a:srgbClr val="62BCBE"/>
                </a:solidFill>
                <a:latin typeface="Fira Sans Extra Condensed Medium"/>
                <a:ea typeface="Fira Sans Extra Condensed Medium"/>
                <a:cs typeface="Fira Sans Extra Condensed Medium"/>
                <a:sym typeface="Fira Sans Extra Condensed Medium"/>
              </a:defRPr>
            </a:lvl9pPr>
          </a:lstStyle>
          <a:p/>
        </p:txBody>
      </p:sp>
      <p:sp>
        <p:nvSpPr>
          <p:cNvPr id="29" name="Google Shape;29;p19"/>
          <p:cNvSpPr txBox="1"/>
          <p:nvPr>
            <p:ph idx="20" type="title"/>
          </p:nvPr>
        </p:nvSpPr>
        <p:spPr>
          <a:xfrm>
            <a:off x="4774053" y="1956618"/>
            <a:ext cx="12120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62BCBE"/>
              </a:buClr>
              <a:buSzPts val="6000"/>
              <a:buNone/>
              <a:defRPr sz="6000">
                <a:solidFill>
                  <a:srgbClr val="62BCBE"/>
                </a:solidFill>
              </a:defRPr>
            </a:lvl1pPr>
            <a:lvl2pPr lvl="1" algn="r">
              <a:lnSpc>
                <a:spcPct val="100000"/>
              </a:lnSpc>
              <a:spcBef>
                <a:spcPts val="0"/>
              </a:spcBef>
              <a:spcAft>
                <a:spcPts val="0"/>
              </a:spcAft>
              <a:buClr>
                <a:srgbClr val="62BCBE"/>
              </a:buClr>
              <a:buSzPts val="6000"/>
              <a:buFont typeface="Fira Sans Extra Condensed Medium"/>
              <a:buNone/>
              <a:defRPr sz="6000">
                <a:solidFill>
                  <a:srgbClr val="62BCBE"/>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62BCBE"/>
              </a:buClr>
              <a:buSzPts val="6000"/>
              <a:buFont typeface="Fira Sans Extra Condensed Medium"/>
              <a:buNone/>
              <a:defRPr sz="6000">
                <a:solidFill>
                  <a:srgbClr val="62BCBE"/>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62BCBE"/>
              </a:buClr>
              <a:buSzPts val="6000"/>
              <a:buFont typeface="Fira Sans Extra Condensed Medium"/>
              <a:buNone/>
              <a:defRPr sz="6000">
                <a:solidFill>
                  <a:srgbClr val="62BCBE"/>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62BCBE"/>
              </a:buClr>
              <a:buSzPts val="6000"/>
              <a:buFont typeface="Fira Sans Extra Condensed Medium"/>
              <a:buNone/>
              <a:defRPr sz="6000">
                <a:solidFill>
                  <a:srgbClr val="62BCBE"/>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62BCBE"/>
              </a:buClr>
              <a:buSzPts val="6000"/>
              <a:buFont typeface="Fira Sans Extra Condensed Medium"/>
              <a:buNone/>
              <a:defRPr sz="6000">
                <a:solidFill>
                  <a:srgbClr val="62BCBE"/>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62BCBE"/>
              </a:buClr>
              <a:buSzPts val="6000"/>
              <a:buFont typeface="Fira Sans Extra Condensed Medium"/>
              <a:buNone/>
              <a:defRPr sz="6000">
                <a:solidFill>
                  <a:srgbClr val="62BCBE"/>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62BCBE"/>
              </a:buClr>
              <a:buSzPts val="6000"/>
              <a:buFont typeface="Fira Sans Extra Condensed Medium"/>
              <a:buNone/>
              <a:defRPr sz="6000">
                <a:solidFill>
                  <a:srgbClr val="62BCBE"/>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62BCBE"/>
              </a:buClr>
              <a:buSzPts val="6000"/>
              <a:buFont typeface="Fira Sans Extra Condensed Medium"/>
              <a:buNone/>
              <a:defRPr sz="6000">
                <a:solidFill>
                  <a:srgbClr val="62BCBE"/>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3">
    <p:spTree>
      <p:nvGrpSpPr>
        <p:cNvPr id="30" name="Shape 30"/>
        <p:cNvGrpSpPr/>
        <p:nvPr/>
      </p:nvGrpSpPr>
      <p:grpSpPr>
        <a:xfrm>
          <a:off x="0" y="0"/>
          <a:ext cx="0" cy="0"/>
          <a:chOff x="0" y="0"/>
          <a:chExt cx="0" cy="0"/>
        </a:xfrm>
      </p:grpSpPr>
      <p:sp>
        <p:nvSpPr>
          <p:cNvPr id="31" name="Google Shape;31;p20"/>
          <p:cNvSpPr txBox="1"/>
          <p:nvPr>
            <p:ph type="title"/>
          </p:nvPr>
        </p:nvSpPr>
        <p:spPr>
          <a:xfrm>
            <a:off x="1017373" y="1431400"/>
            <a:ext cx="4477200" cy="896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62BCBE"/>
              </a:buClr>
              <a:buSzPts val="4800"/>
              <a:buNone/>
              <a:defRPr sz="4800">
                <a:solidFill>
                  <a:srgbClr val="62BCBE"/>
                </a:solidFill>
              </a:defRPr>
            </a:lvl1pPr>
            <a:lvl2pPr lvl="1" algn="l">
              <a:lnSpc>
                <a:spcPct val="100000"/>
              </a:lnSpc>
              <a:spcBef>
                <a:spcPts val="0"/>
              </a:spcBef>
              <a:spcAft>
                <a:spcPts val="0"/>
              </a:spcAft>
              <a:buClr>
                <a:srgbClr val="434343"/>
              </a:buClr>
              <a:buSzPts val="2800"/>
              <a:buNone/>
              <a:defRPr>
                <a:solidFill>
                  <a:srgbClr val="434343"/>
                </a:solidFill>
              </a:defRPr>
            </a:lvl2pPr>
            <a:lvl3pPr lvl="2" algn="l">
              <a:lnSpc>
                <a:spcPct val="100000"/>
              </a:lnSpc>
              <a:spcBef>
                <a:spcPts val="0"/>
              </a:spcBef>
              <a:spcAft>
                <a:spcPts val="0"/>
              </a:spcAft>
              <a:buClr>
                <a:srgbClr val="434343"/>
              </a:buClr>
              <a:buSzPts val="2800"/>
              <a:buNone/>
              <a:defRPr>
                <a:solidFill>
                  <a:srgbClr val="434343"/>
                </a:solidFill>
              </a:defRPr>
            </a:lvl3pPr>
            <a:lvl4pPr lvl="3" algn="l">
              <a:lnSpc>
                <a:spcPct val="100000"/>
              </a:lnSpc>
              <a:spcBef>
                <a:spcPts val="0"/>
              </a:spcBef>
              <a:spcAft>
                <a:spcPts val="0"/>
              </a:spcAft>
              <a:buClr>
                <a:srgbClr val="434343"/>
              </a:buClr>
              <a:buSzPts val="2800"/>
              <a:buNone/>
              <a:defRPr>
                <a:solidFill>
                  <a:srgbClr val="434343"/>
                </a:solidFill>
              </a:defRPr>
            </a:lvl4pPr>
            <a:lvl5pPr lvl="4" algn="l">
              <a:lnSpc>
                <a:spcPct val="100000"/>
              </a:lnSpc>
              <a:spcBef>
                <a:spcPts val="0"/>
              </a:spcBef>
              <a:spcAft>
                <a:spcPts val="0"/>
              </a:spcAft>
              <a:buClr>
                <a:srgbClr val="434343"/>
              </a:buClr>
              <a:buSzPts val="2800"/>
              <a:buNone/>
              <a:defRPr>
                <a:solidFill>
                  <a:srgbClr val="434343"/>
                </a:solidFill>
              </a:defRPr>
            </a:lvl5pPr>
            <a:lvl6pPr lvl="5" algn="l">
              <a:lnSpc>
                <a:spcPct val="100000"/>
              </a:lnSpc>
              <a:spcBef>
                <a:spcPts val="0"/>
              </a:spcBef>
              <a:spcAft>
                <a:spcPts val="0"/>
              </a:spcAft>
              <a:buClr>
                <a:srgbClr val="434343"/>
              </a:buClr>
              <a:buSzPts val="2800"/>
              <a:buNone/>
              <a:defRPr>
                <a:solidFill>
                  <a:srgbClr val="434343"/>
                </a:solidFill>
              </a:defRPr>
            </a:lvl6pPr>
            <a:lvl7pPr lvl="6" algn="l">
              <a:lnSpc>
                <a:spcPct val="100000"/>
              </a:lnSpc>
              <a:spcBef>
                <a:spcPts val="0"/>
              </a:spcBef>
              <a:spcAft>
                <a:spcPts val="0"/>
              </a:spcAft>
              <a:buClr>
                <a:srgbClr val="434343"/>
              </a:buClr>
              <a:buSzPts val="2800"/>
              <a:buNone/>
              <a:defRPr>
                <a:solidFill>
                  <a:srgbClr val="434343"/>
                </a:solidFill>
              </a:defRPr>
            </a:lvl7pPr>
            <a:lvl8pPr lvl="7" algn="l">
              <a:lnSpc>
                <a:spcPct val="100000"/>
              </a:lnSpc>
              <a:spcBef>
                <a:spcPts val="0"/>
              </a:spcBef>
              <a:spcAft>
                <a:spcPts val="0"/>
              </a:spcAft>
              <a:buClr>
                <a:srgbClr val="434343"/>
              </a:buClr>
              <a:buSzPts val="2800"/>
              <a:buNone/>
              <a:defRPr>
                <a:solidFill>
                  <a:srgbClr val="434343"/>
                </a:solidFill>
              </a:defRPr>
            </a:lvl8pPr>
            <a:lvl9pPr lvl="8" algn="l">
              <a:lnSpc>
                <a:spcPct val="100000"/>
              </a:lnSpc>
              <a:spcBef>
                <a:spcPts val="0"/>
              </a:spcBef>
              <a:spcAft>
                <a:spcPts val="0"/>
              </a:spcAft>
              <a:buClr>
                <a:srgbClr val="434343"/>
              </a:buClr>
              <a:buSzPts val="2800"/>
              <a:buNone/>
              <a:defRPr>
                <a:solidFill>
                  <a:srgbClr val="434343"/>
                </a:solidFill>
              </a:defRPr>
            </a:lvl9pPr>
          </a:lstStyle>
          <a:p/>
        </p:txBody>
      </p:sp>
      <p:sp>
        <p:nvSpPr>
          <p:cNvPr id="32" name="Google Shape;32;p20"/>
          <p:cNvSpPr txBox="1"/>
          <p:nvPr>
            <p:ph idx="1" type="subTitle"/>
          </p:nvPr>
        </p:nvSpPr>
        <p:spPr>
          <a:xfrm flipH="1">
            <a:off x="1017370" y="2255625"/>
            <a:ext cx="3068700" cy="117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33" name="Google Shape;33;p20"/>
          <p:cNvCxnSpPr/>
          <p:nvPr/>
        </p:nvCxnSpPr>
        <p:spPr>
          <a:xfrm>
            <a:off x="936450" y="962950"/>
            <a:ext cx="0" cy="4180500"/>
          </a:xfrm>
          <a:prstGeom prst="straightConnector1">
            <a:avLst/>
          </a:prstGeom>
          <a:noFill/>
          <a:ln cap="flat" cmpd="sng" w="19050">
            <a:solidFill>
              <a:srgbClr val="434343"/>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4_1">
    <p:spTree>
      <p:nvGrpSpPr>
        <p:cNvPr id="34" name="Shape 34"/>
        <p:cNvGrpSpPr/>
        <p:nvPr/>
      </p:nvGrpSpPr>
      <p:grpSpPr>
        <a:xfrm>
          <a:off x="0" y="0"/>
          <a:ext cx="0" cy="0"/>
          <a:chOff x="0" y="0"/>
          <a:chExt cx="0" cy="0"/>
        </a:xfrm>
      </p:grpSpPr>
      <p:sp>
        <p:nvSpPr>
          <p:cNvPr id="35" name="Google Shape;35;p21"/>
          <p:cNvSpPr txBox="1"/>
          <p:nvPr>
            <p:ph idx="1" type="subTitle"/>
          </p:nvPr>
        </p:nvSpPr>
        <p:spPr>
          <a:xfrm>
            <a:off x="1361431" y="3766116"/>
            <a:ext cx="3051000" cy="540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sz="1400">
                <a:solidFill>
                  <a:srgbClr val="62BCBE"/>
                </a:solidFill>
                <a:latin typeface="Squada One"/>
                <a:ea typeface="Squada One"/>
                <a:cs typeface="Squada One"/>
                <a:sym typeface="Squada One"/>
              </a:defRPr>
            </a:lvl1pPr>
            <a:lvl2pPr lvl="1" algn="ctr">
              <a:lnSpc>
                <a:spcPct val="100000"/>
              </a:lnSpc>
              <a:spcBef>
                <a:spcPts val="1600"/>
              </a:spcBef>
              <a:spcAft>
                <a:spcPts val="0"/>
              </a:spcAft>
              <a:buSzPts val="1100"/>
              <a:buNone/>
              <a:defRPr>
                <a:solidFill>
                  <a:srgbClr val="62BCBE"/>
                </a:solidFill>
                <a:latin typeface="Squada One"/>
                <a:ea typeface="Squada One"/>
                <a:cs typeface="Squada One"/>
                <a:sym typeface="Squada One"/>
              </a:defRPr>
            </a:lvl2pPr>
            <a:lvl3pPr lvl="2" algn="ctr">
              <a:lnSpc>
                <a:spcPct val="100000"/>
              </a:lnSpc>
              <a:spcBef>
                <a:spcPts val="1600"/>
              </a:spcBef>
              <a:spcAft>
                <a:spcPts val="0"/>
              </a:spcAft>
              <a:buSzPts val="1100"/>
              <a:buNone/>
              <a:defRPr>
                <a:solidFill>
                  <a:srgbClr val="62BCBE"/>
                </a:solidFill>
                <a:latin typeface="Squada One"/>
                <a:ea typeface="Squada One"/>
                <a:cs typeface="Squada One"/>
                <a:sym typeface="Squada One"/>
              </a:defRPr>
            </a:lvl3pPr>
            <a:lvl4pPr lvl="3" algn="ctr">
              <a:lnSpc>
                <a:spcPct val="100000"/>
              </a:lnSpc>
              <a:spcBef>
                <a:spcPts val="1600"/>
              </a:spcBef>
              <a:spcAft>
                <a:spcPts val="0"/>
              </a:spcAft>
              <a:buSzPts val="1100"/>
              <a:buNone/>
              <a:defRPr>
                <a:solidFill>
                  <a:srgbClr val="62BCBE"/>
                </a:solidFill>
                <a:latin typeface="Squada One"/>
                <a:ea typeface="Squada One"/>
                <a:cs typeface="Squada One"/>
                <a:sym typeface="Squada One"/>
              </a:defRPr>
            </a:lvl4pPr>
            <a:lvl5pPr lvl="4" algn="ctr">
              <a:lnSpc>
                <a:spcPct val="100000"/>
              </a:lnSpc>
              <a:spcBef>
                <a:spcPts val="1600"/>
              </a:spcBef>
              <a:spcAft>
                <a:spcPts val="0"/>
              </a:spcAft>
              <a:buSzPts val="1100"/>
              <a:buNone/>
              <a:defRPr>
                <a:solidFill>
                  <a:srgbClr val="62BCBE"/>
                </a:solidFill>
                <a:latin typeface="Squada One"/>
                <a:ea typeface="Squada One"/>
                <a:cs typeface="Squada One"/>
                <a:sym typeface="Squada One"/>
              </a:defRPr>
            </a:lvl5pPr>
            <a:lvl6pPr lvl="5" algn="ctr">
              <a:lnSpc>
                <a:spcPct val="100000"/>
              </a:lnSpc>
              <a:spcBef>
                <a:spcPts val="1600"/>
              </a:spcBef>
              <a:spcAft>
                <a:spcPts val="0"/>
              </a:spcAft>
              <a:buSzPts val="1100"/>
              <a:buNone/>
              <a:defRPr>
                <a:solidFill>
                  <a:srgbClr val="62BCBE"/>
                </a:solidFill>
                <a:latin typeface="Squada One"/>
                <a:ea typeface="Squada One"/>
                <a:cs typeface="Squada One"/>
                <a:sym typeface="Squada One"/>
              </a:defRPr>
            </a:lvl6pPr>
            <a:lvl7pPr lvl="6" algn="ctr">
              <a:lnSpc>
                <a:spcPct val="100000"/>
              </a:lnSpc>
              <a:spcBef>
                <a:spcPts val="1600"/>
              </a:spcBef>
              <a:spcAft>
                <a:spcPts val="0"/>
              </a:spcAft>
              <a:buSzPts val="1100"/>
              <a:buNone/>
              <a:defRPr>
                <a:solidFill>
                  <a:srgbClr val="62BCBE"/>
                </a:solidFill>
                <a:latin typeface="Squada One"/>
                <a:ea typeface="Squada One"/>
                <a:cs typeface="Squada One"/>
                <a:sym typeface="Squada One"/>
              </a:defRPr>
            </a:lvl7pPr>
            <a:lvl8pPr lvl="7" algn="ctr">
              <a:lnSpc>
                <a:spcPct val="100000"/>
              </a:lnSpc>
              <a:spcBef>
                <a:spcPts val="1600"/>
              </a:spcBef>
              <a:spcAft>
                <a:spcPts val="0"/>
              </a:spcAft>
              <a:buSzPts val="1100"/>
              <a:buNone/>
              <a:defRPr>
                <a:solidFill>
                  <a:srgbClr val="62BCBE"/>
                </a:solidFill>
                <a:latin typeface="Squada One"/>
                <a:ea typeface="Squada One"/>
                <a:cs typeface="Squada One"/>
                <a:sym typeface="Squada One"/>
              </a:defRPr>
            </a:lvl8pPr>
            <a:lvl9pPr lvl="8" algn="ctr">
              <a:lnSpc>
                <a:spcPct val="100000"/>
              </a:lnSpc>
              <a:spcBef>
                <a:spcPts val="1600"/>
              </a:spcBef>
              <a:spcAft>
                <a:spcPts val="1600"/>
              </a:spcAft>
              <a:buSzPts val="1100"/>
              <a:buNone/>
              <a:defRPr>
                <a:solidFill>
                  <a:srgbClr val="62BCBE"/>
                </a:solidFill>
                <a:latin typeface="Squada One"/>
                <a:ea typeface="Squada One"/>
                <a:cs typeface="Squada One"/>
                <a:sym typeface="Squada One"/>
              </a:defRPr>
            </a:lvl9pPr>
          </a:lstStyle>
          <a:p/>
        </p:txBody>
      </p:sp>
      <p:sp>
        <p:nvSpPr>
          <p:cNvPr id="36" name="Google Shape;36;p21"/>
          <p:cNvSpPr txBox="1"/>
          <p:nvPr>
            <p:ph idx="2" type="subTitle"/>
          </p:nvPr>
        </p:nvSpPr>
        <p:spPr>
          <a:xfrm>
            <a:off x="1361431" y="2116443"/>
            <a:ext cx="3051000" cy="540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sz="1400">
                <a:solidFill>
                  <a:srgbClr val="62BCBE"/>
                </a:solidFill>
                <a:latin typeface="Squada One"/>
                <a:ea typeface="Squada One"/>
                <a:cs typeface="Squada One"/>
                <a:sym typeface="Squada One"/>
              </a:defRPr>
            </a:lvl1pPr>
            <a:lvl2pPr lvl="1" algn="ctr">
              <a:lnSpc>
                <a:spcPct val="100000"/>
              </a:lnSpc>
              <a:spcBef>
                <a:spcPts val="1600"/>
              </a:spcBef>
              <a:spcAft>
                <a:spcPts val="0"/>
              </a:spcAft>
              <a:buSzPts val="1100"/>
              <a:buNone/>
              <a:defRPr>
                <a:solidFill>
                  <a:srgbClr val="62BCBE"/>
                </a:solidFill>
                <a:latin typeface="Squada One"/>
                <a:ea typeface="Squada One"/>
                <a:cs typeface="Squada One"/>
                <a:sym typeface="Squada One"/>
              </a:defRPr>
            </a:lvl2pPr>
            <a:lvl3pPr lvl="2" algn="ctr">
              <a:lnSpc>
                <a:spcPct val="100000"/>
              </a:lnSpc>
              <a:spcBef>
                <a:spcPts val="1600"/>
              </a:spcBef>
              <a:spcAft>
                <a:spcPts val="0"/>
              </a:spcAft>
              <a:buSzPts val="1100"/>
              <a:buNone/>
              <a:defRPr>
                <a:solidFill>
                  <a:srgbClr val="62BCBE"/>
                </a:solidFill>
                <a:latin typeface="Squada One"/>
                <a:ea typeface="Squada One"/>
                <a:cs typeface="Squada One"/>
                <a:sym typeface="Squada One"/>
              </a:defRPr>
            </a:lvl3pPr>
            <a:lvl4pPr lvl="3" algn="ctr">
              <a:lnSpc>
                <a:spcPct val="100000"/>
              </a:lnSpc>
              <a:spcBef>
                <a:spcPts val="1600"/>
              </a:spcBef>
              <a:spcAft>
                <a:spcPts val="0"/>
              </a:spcAft>
              <a:buSzPts val="1100"/>
              <a:buNone/>
              <a:defRPr>
                <a:solidFill>
                  <a:srgbClr val="62BCBE"/>
                </a:solidFill>
                <a:latin typeface="Squada One"/>
                <a:ea typeface="Squada One"/>
                <a:cs typeface="Squada One"/>
                <a:sym typeface="Squada One"/>
              </a:defRPr>
            </a:lvl4pPr>
            <a:lvl5pPr lvl="4" algn="ctr">
              <a:lnSpc>
                <a:spcPct val="100000"/>
              </a:lnSpc>
              <a:spcBef>
                <a:spcPts val="1600"/>
              </a:spcBef>
              <a:spcAft>
                <a:spcPts val="0"/>
              </a:spcAft>
              <a:buSzPts val="1100"/>
              <a:buNone/>
              <a:defRPr>
                <a:solidFill>
                  <a:srgbClr val="62BCBE"/>
                </a:solidFill>
                <a:latin typeface="Squada One"/>
                <a:ea typeface="Squada One"/>
                <a:cs typeface="Squada One"/>
                <a:sym typeface="Squada One"/>
              </a:defRPr>
            </a:lvl5pPr>
            <a:lvl6pPr lvl="5" algn="ctr">
              <a:lnSpc>
                <a:spcPct val="100000"/>
              </a:lnSpc>
              <a:spcBef>
                <a:spcPts val="1600"/>
              </a:spcBef>
              <a:spcAft>
                <a:spcPts val="0"/>
              </a:spcAft>
              <a:buSzPts val="1100"/>
              <a:buNone/>
              <a:defRPr>
                <a:solidFill>
                  <a:srgbClr val="62BCBE"/>
                </a:solidFill>
                <a:latin typeface="Squada One"/>
                <a:ea typeface="Squada One"/>
                <a:cs typeface="Squada One"/>
                <a:sym typeface="Squada One"/>
              </a:defRPr>
            </a:lvl6pPr>
            <a:lvl7pPr lvl="6" algn="ctr">
              <a:lnSpc>
                <a:spcPct val="100000"/>
              </a:lnSpc>
              <a:spcBef>
                <a:spcPts val="1600"/>
              </a:spcBef>
              <a:spcAft>
                <a:spcPts val="0"/>
              </a:spcAft>
              <a:buSzPts val="1100"/>
              <a:buNone/>
              <a:defRPr>
                <a:solidFill>
                  <a:srgbClr val="62BCBE"/>
                </a:solidFill>
                <a:latin typeface="Squada One"/>
                <a:ea typeface="Squada One"/>
                <a:cs typeface="Squada One"/>
                <a:sym typeface="Squada One"/>
              </a:defRPr>
            </a:lvl7pPr>
            <a:lvl8pPr lvl="7" algn="ctr">
              <a:lnSpc>
                <a:spcPct val="100000"/>
              </a:lnSpc>
              <a:spcBef>
                <a:spcPts val="1600"/>
              </a:spcBef>
              <a:spcAft>
                <a:spcPts val="0"/>
              </a:spcAft>
              <a:buSzPts val="1100"/>
              <a:buNone/>
              <a:defRPr>
                <a:solidFill>
                  <a:srgbClr val="62BCBE"/>
                </a:solidFill>
                <a:latin typeface="Squada One"/>
                <a:ea typeface="Squada One"/>
                <a:cs typeface="Squada One"/>
                <a:sym typeface="Squada One"/>
              </a:defRPr>
            </a:lvl8pPr>
            <a:lvl9pPr lvl="8" algn="ctr">
              <a:lnSpc>
                <a:spcPct val="100000"/>
              </a:lnSpc>
              <a:spcBef>
                <a:spcPts val="1600"/>
              </a:spcBef>
              <a:spcAft>
                <a:spcPts val="1600"/>
              </a:spcAft>
              <a:buSzPts val="1100"/>
              <a:buNone/>
              <a:defRPr>
                <a:solidFill>
                  <a:srgbClr val="62BCBE"/>
                </a:solidFill>
                <a:latin typeface="Squada One"/>
                <a:ea typeface="Squada One"/>
                <a:cs typeface="Squada One"/>
                <a:sym typeface="Squada One"/>
              </a:defRPr>
            </a:lvl9pPr>
          </a:lstStyle>
          <a:p/>
        </p:txBody>
      </p:sp>
      <p:sp>
        <p:nvSpPr>
          <p:cNvPr id="37" name="Google Shape;37;p21"/>
          <p:cNvSpPr txBox="1"/>
          <p:nvPr>
            <p:ph idx="3" type="subTitle"/>
          </p:nvPr>
        </p:nvSpPr>
        <p:spPr>
          <a:xfrm>
            <a:off x="1533931" y="2301343"/>
            <a:ext cx="27060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38" name="Google Shape;38;p21"/>
          <p:cNvSpPr txBox="1"/>
          <p:nvPr>
            <p:ph idx="4" type="subTitle"/>
          </p:nvPr>
        </p:nvSpPr>
        <p:spPr>
          <a:xfrm>
            <a:off x="1568281" y="3951007"/>
            <a:ext cx="26373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39" name="Google Shape;39;p21"/>
          <p:cNvSpPr txBox="1"/>
          <p:nvPr>
            <p:ph idx="5" type="subTitle"/>
          </p:nvPr>
        </p:nvSpPr>
        <p:spPr>
          <a:xfrm>
            <a:off x="4731578" y="3766116"/>
            <a:ext cx="3051000" cy="540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sz="1400">
                <a:solidFill>
                  <a:srgbClr val="62BCBE"/>
                </a:solidFill>
                <a:latin typeface="Squada One"/>
                <a:ea typeface="Squada One"/>
                <a:cs typeface="Squada One"/>
                <a:sym typeface="Squada One"/>
              </a:defRPr>
            </a:lvl1pPr>
            <a:lvl2pPr lvl="1" algn="ctr">
              <a:lnSpc>
                <a:spcPct val="100000"/>
              </a:lnSpc>
              <a:spcBef>
                <a:spcPts val="1600"/>
              </a:spcBef>
              <a:spcAft>
                <a:spcPts val="0"/>
              </a:spcAft>
              <a:buSzPts val="1100"/>
              <a:buNone/>
              <a:defRPr>
                <a:solidFill>
                  <a:srgbClr val="62BCBE"/>
                </a:solidFill>
                <a:latin typeface="Squada One"/>
                <a:ea typeface="Squada One"/>
                <a:cs typeface="Squada One"/>
                <a:sym typeface="Squada One"/>
              </a:defRPr>
            </a:lvl2pPr>
            <a:lvl3pPr lvl="2" algn="ctr">
              <a:lnSpc>
                <a:spcPct val="100000"/>
              </a:lnSpc>
              <a:spcBef>
                <a:spcPts val="1600"/>
              </a:spcBef>
              <a:spcAft>
                <a:spcPts val="0"/>
              </a:spcAft>
              <a:buSzPts val="1100"/>
              <a:buNone/>
              <a:defRPr>
                <a:solidFill>
                  <a:srgbClr val="62BCBE"/>
                </a:solidFill>
                <a:latin typeface="Squada One"/>
                <a:ea typeface="Squada One"/>
                <a:cs typeface="Squada One"/>
                <a:sym typeface="Squada One"/>
              </a:defRPr>
            </a:lvl3pPr>
            <a:lvl4pPr lvl="3" algn="ctr">
              <a:lnSpc>
                <a:spcPct val="100000"/>
              </a:lnSpc>
              <a:spcBef>
                <a:spcPts val="1600"/>
              </a:spcBef>
              <a:spcAft>
                <a:spcPts val="0"/>
              </a:spcAft>
              <a:buSzPts val="1100"/>
              <a:buNone/>
              <a:defRPr>
                <a:solidFill>
                  <a:srgbClr val="62BCBE"/>
                </a:solidFill>
                <a:latin typeface="Squada One"/>
                <a:ea typeface="Squada One"/>
                <a:cs typeface="Squada One"/>
                <a:sym typeface="Squada One"/>
              </a:defRPr>
            </a:lvl4pPr>
            <a:lvl5pPr lvl="4" algn="ctr">
              <a:lnSpc>
                <a:spcPct val="100000"/>
              </a:lnSpc>
              <a:spcBef>
                <a:spcPts val="1600"/>
              </a:spcBef>
              <a:spcAft>
                <a:spcPts val="0"/>
              </a:spcAft>
              <a:buSzPts val="1100"/>
              <a:buNone/>
              <a:defRPr>
                <a:solidFill>
                  <a:srgbClr val="62BCBE"/>
                </a:solidFill>
                <a:latin typeface="Squada One"/>
                <a:ea typeface="Squada One"/>
                <a:cs typeface="Squada One"/>
                <a:sym typeface="Squada One"/>
              </a:defRPr>
            </a:lvl5pPr>
            <a:lvl6pPr lvl="5" algn="ctr">
              <a:lnSpc>
                <a:spcPct val="100000"/>
              </a:lnSpc>
              <a:spcBef>
                <a:spcPts val="1600"/>
              </a:spcBef>
              <a:spcAft>
                <a:spcPts val="0"/>
              </a:spcAft>
              <a:buSzPts val="1100"/>
              <a:buNone/>
              <a:defRPr>
                <a:solidFill>
                  <a:srgbClr val="62BCBE"/>
                </a:solidFill>
                <a:latin typeface="Squada One"/>
                <a:ea typeface="Squada One"/>
                <a:cs typeface="Squada One"/>
                <a:sym typeface="Squada One"/>
              </a:defRPr>
            </a:lvl6pPr>
            <a:lvl7pPr lvl="6" algn="ctr">
              <a:lnSpc>
                <a:spcPct val="100000"/>
              </a:lnSpc>
              <a:spcBef>
                <a:spcPts val="1600"/>
              </a:spcBef>
              <a:spcAft>
                <a:spcPts val="0"/>
              </a:spcAft>
              <a:buSzPts val="1100"/>
              <a:buNone/>
              <a:defRPr>
                <a:solidFill>
                  <a:srgbClr val="62BCBE"/>
                </a:solidFill>
                <a:latin typeface="Squada One"/>
                <a:ea typeface="Squada One"/>
                <a:cs typeface="Squada One"/>
                <a:sym typeface="Squada One"/>
              </a:defRPr>
            </a:lvl7pPr>
            <a:lvl8pPr lvl="7" algn="ctr">
              <a:lnSpc>
                <a:spcPct val="100000"/>
              </a:lnSpc>
              <a:spcBef>
                <a:spcPts val="1600"/>
              </a:spcBef>
              <a:spcAft>
                <a:spcPts val="0"/>
              </a:spcAft>
              <a:buSzPts val="1100"/>
              <a:buNone/>
              <a:defRPr>
                <a:solidFill>
                  <a:srgbClr val="62BCBE"/>
                </a:solidFill>
                <a:latin typeface="Squada One"/>
                <a:ea typeface="Squada One"/>
                <a:cs typeface="Squada One"/>
                <a:sym typeface="Squada One"/>
              </a:defRPr>
            </a:lvl8pPr>
            <a:lvl9pPr lvl="8" algn="ctr">
              <a:lnSpc>
                <a:spcPct val="100000"/>
              </a:lnSpc>
              <a:spcBef>
                <a:spcPts val="1600"/>
              </a:spcBef>
              <a:spcAft>
                <a:spcPts val="1600"/>
              </a:spcAft>
              <a:buSzPts val="1100"/>
              <a:buNone/>
              <a:defRPr>
                <a:solidFill>
                  <a:srgbClr val="62BCBE"/>
                </a:solidFill>
                <a:latin typeface="Squada One"/>
                <a:ea typeface="Squada One"/>
                <a:cs typeface="Squada One"/>
                <a:sym typeface="Squada One"/>
              </a:defRPr>
            </a:lvl9pPr>
          </a:lstStyle>
          <a:p/>
        </p:txBody>
      </p:sp>
      <p:sp>
        <p:nvSpPr>
          <p:cNvPr id="40" name="Google Shape;40;p21"/>
          <p:cNvSpPr txBox="1"/>
          <p:nvPr>
            <p:ph idx="6" type="subTitle"/>
          </p:nvPr>
        </p:nvSpPr>
        <p:spPr>
          <a:xfrm>
            <a:off x="4731578" y="2116443"/>
            <a:ext cx="3051000" cy="540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100"/>
              <a:buNone/>
              <a:defRPr sz="1400">
                <a:solidFill>
                  <a:srgbClr val="62BCBE"/>
                </a:solidFill>
                <a:latin typeface="Squada One"/>
                <a:ea typeface="Squada One"/>
                <a:cs typeface="Squada One"/>
                <a:sym typeface="Squada One"/>
              </a:defRPr>
            </a:lvl1pPr>
            <a:lvl2pPr lvl="1" algn="ctr">
              <a:lnSpc>
                <a:spcPct val="100000"/>
              </a:lnSpc>
              <a:spcBef>
                <a:spcPts val="1600"/>
              </a:spcBef>
              <a:spcAft>
                <a:spcPts val="0"/>
              </a:spcAft>
              <a:buSzPts val="1100"/>
              <a:buNone/>
              <a:defRPr>
                <a:solidFill>
                  <a:srgbClr val="62BCBE"/>
                </a:solidFill>
                <a:latin typeface="Squada One"/>
                <a:ea typeface="Squada One"/>
                <a:cs typeface="Squada One"/>
                <a:sym typeface="Squada One"/>
              </a:defRPr>
            </a:lvl2pPr>
            <a:lvl3pPr lvl="2" algn="ctr">
              <a:lnSpc>
                <a:spcPct val="100000"/>
              </a:lnSpc>
              <a:spcBef>
                <a:spcPts val="1600"/>
              </a:spcBef>
              <a:spcAft>
                <a:spcPts val="0"/>
              </a:spcAft>
              <a:buSzPts val="1100"/>
              <a:buNone/>
              <a:defRPr>
                <a:solidFill>
                  <a:srgbClr val="62BCBE"/>
                </a:solidFill>
                <a:latin typeface="Squada One"/>
                <a:ea typeface="Squada One"/>
                <a:cs typeface="Squada One"/>
                <a:sym typeface="Squada One"/>
              </a:defRPr>
            </a:lvl3pPr>
            <a:lvl4pPr lvl="3" algn="ctr">
              <a:lnSpc>
                <a:spcPct val="100000"/>
              </a:lnSpc>
              <a:spcBef>
                <a:spcPts val="1600"/>
              </a:spcBef>
              <a:spcAft>
                <a:spcPts val="0"/>
              </a:spcAft>
              <a:buSzPts val="1100"/>
              <a:buNone/>
              <a:defRPr>
                <a:solidFill>
                  <a:srgbClr val="62BCBE"/>
                </a:solidFill>
                <a:latin typeface="Squada One"/>
                <a:ea typeface="Squada One"/>
                <a:cs typeface="Squada One"/>
                <a:sym typeface="Squada One"/>
              </a:defRPr>
            </a:lvl4pPr>
            <a:lvl5pPr lvl="4" algn="ctr">
              <a:lnSpc>
                <a:spcPct val="100000"/>
              </a:lnSpc>
              <a:spcBef>
                <a:spcPts val="1600"/>
              </a:spcBef>
              <a:spcAft>
                <a:spcPts val="0"/>
              </a:spcAft>
              <a:buSzPts val="1100"/>
              <a:buNone/>
              <a:defRPr>
                <a:solidFill>
                  <a:srgbClr val="62BCBE"/>
                </a:solidFill>
                <a:latin typeface="Squada One"/>
                <a:ea typeface="Squada One"/>
                <a:cs typeface="Squada One"/>
                <a:sym typeface="Squada One"/>
              </a:defRPr>
            </a:lvl5pPr>
            <a:lvl6pPr lvl="5" algn="ctr">
              <a:lnSpc>
                <a:spcPct val="100000"/>
              </a:lnSpc>
              <a:spcBef>
                <a:spcPts val="1600"/>
              </a:spcBef>
              <a:spcAft>
                <a:spcPts val="0"/>
              </a:spcAft>
              <a:buSzPts val="1100"/>
              <a:buNone/>
              <a:defRPr>
                <a:solidFill>
                  <a:srgbClr val="62BCBE"/>
                </a:solidFill>
                <a:latin typeface="Squada One"/>
                <a:ea typeface="Squada One"/>
                <a:cs typeface="Squada One"/>
                <a:sym typeface="Squada One"/>
              </a:defRPr>
            </a:lvl6pPr>
            <a:lvl7pPr lvl="6" algn="ctr">
              <a:lnSpc>
                <a:spcPct val="100000"/>
              </a:lnSpc>
              <a:spcBef>
                <a:spcPts val="1600"/>
              </a:spcBef>
              <a:spcAft>
                <a:spcPts val="0"/>
              </a:spcAft>
              <a:buSzPts val="1100"/>
              <a:buNone/>
              <a:defRPr>
                <a:solidFill>
                  <a:srgbClr val="62BCBE"/>
                </a:solidFill>
                <a:latin typeface="Squada One"/>
                <a:ea typeface="Squada One"/>
                <a:cs typeface="Squada One"/>
                <a:sym typeface="Squada One"/>
              </a:defRPr>
            </a:lvl7pPr>
            <a:lvl8pPr lvl="7" algn="ctr">
              <a:lnSpc>
                <a:spcPct val="100000"/>
              </a:lnSpc>
              <a:spcBef>
                <a:spcPts val="1600"/>
              </a:spcBef>
              <a:spcAft>
                <a:spcPts val="0"/>
              </a:spcAft>
              <a:buSzPts val="1100"/>
              <a:buNone/>
              <a:defRPr>
                <a:solidFill>
                  <a:srgbClr val="62BCBE"/>
                </a:solidFill>
                <a:latin typeface="Squada One"/>
                <a:ea typeface="Squada One"/>
                <a:cs typeface="Squada One"/>
                <a:sym typeface="Squada One"/>
              </a:defRPr>
            </a:lvl8pPr>
            <a:lvl9pPr lvl="8" algn="ctr">
              <a:lnSpc>
                <a:spcPct val="100000"/>
              </a:lnSpc>
              <a:spcBef>
                <a:spcPts val="1600"/>
              </a:spcBef>
              <a:spcAft>
                <a:spcPts val="1600"/>
              </a:spcAft>
              <a:buSzPts val="1100"/>
              <a:buNone/>
              <a:defRPr>
                <a:solidFill>
                  <a:srgbClr val="62BCBE"/>
                </a:solidFill>
                <a:latin typeface="Squada One"/>
                <a:ea typeface="Squada One"/>
                <a:cs typeface="Squada One"/>
                <a:sym typeface="Squada One"/>
              </a:defRPr>
            </a:lvl9pPr>
          </a:lstStyle>
          <a:p/>
        </p:txBody>
      </p:sp>
      <p:sp>
        <p:nvSpPr>
          <p:cNvPr id="41" name="Google Shape;41;p21"/>
          <p:cNvSpPr txBox="1"/>
          <p:nvPr>
            <p:ph idx="7" type="subTitle"/>
          </p:nvPr>
        </p:nvSpPr>
        <p:spPr>
          <a:xfrm>
            <a:off x="4904078" y="2301343"/>
            <a:ext cx="27060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sp>
        <p:nvSpPr>
          <p:cNvPr id="42" name="Google Shape;42;p21"/>
          <p:cNvSpPr txBox="1"/>
          <p:nvPr>
            <p:ph idx="8" type="subTitle"/>
          </p:nvPr>
        </p:nvSpPr>
        <p:spPr>
          <a:xfrm>
            <a:off x="4938428" y="3951007"/>
            <a:ext cx="26373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p:txBody>
      </p:sp>
      <p:cxnSp>
        <p:nvCxnSpPr>
          <p:cNvPr id="43" name="Google Shape;43;p21"/>
          <p:cNvCxnSpPr/>
          <p:nvPr/>
        </p:nvCxnSpPr>
        <p:spPr>
          <a:xfrm>
            <a:off x="936450" y="534075"/>
            <a:ext cx="0" cy="4617000"/>
          </a:xfrm>
          <a:prstGeom prst="straightConnector1">
            <a:avLst/>
          </a:prstGeom>
          <a:noFill/>
          <a:ln cap="flat" cmpd="sng" w="19050">
            <a:solidFill>
              <a:srgbClr val="434343"/>
            </a:solidFill>
            <a:prstDash val="solid"/>
            <a:round/>
            <a:headEnd len="sm" w="sm" type="none"/>
            <a:tailEnd len="sm" w="sm" type="none"/>
          </a:ln>
        </p:spPr>
      </p:cxnSp>
      <p:sp>
        <p:nvSpPr>
          <p:cNvPr id="44" name="Google Shape;44;p21"/>
          <p:cNvSpPr txBox="1"/>
          <p:nvPr>
            <p:ph type="ctrTitle"/>
          </p:nvPr>
        </p:nvSpPr>
        <p:spPr>
          <a:xfrm>
            <a:off x="1042100" y="325800"/>
            <a:ext cx="3934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ctr">
              <a:lnSpc>
                <a:spcPct val="100000"/>
              </a:lnSpc>
              <a:spcBef>
                <a:spcPts val="0"/>
              </a:spcBef>
              <a:spcAft>
                <a:spcPts val="0"/>
              </a:spcAft>
              <a:buClr>
                <a:srgbClr val="62BCBE"/>
              </a:buClr>
              <a:buSzPts val="1600"/>
              <a:buNone/>
              <a:defRPr sz="1600">
                <a:solidFill>
                  <a:srgbClr val="62BCBE"/>
                </a:solidFill>
              </a:defRPr>
            </a:lvl2pPr>
            <a:lvl3pPr lvl="2" algn="ctr">
              <a:lnSpc>
                <a:spcPct val="100000"/>
              </a:lnSpc>
              <a:spcBef>
                <a:spcPts val="0"/>
              </a:spcBef>
              <a:spcAft>
                <a:spcPts val="0"/>
              </a:spcAft>
              <a:buClr>
                <a:srgbClr val="62BCBE"/>
              </a:buClr>
              <a:buSzPts val="1600"/>
              <a:buNone/>
              <a:defRPr sz="1600">
                <a:solidFill>
                  <a:srgbClr val="62BCBE"/>
                </a:solidFill>
              </a:defRPr>
            </a:lvl3pPr>
            <a:lvl4pPr lvl="3" algn="ctr">
              <a:lnSpc>
                <a:spcPct val="100000"/>
              </a:lnSpc>
              <a:spcBef>
                <a:spcPts val="0"/>
              </a:spcBef>
              <a:spcAft>
                <a:spcPts val="0"/>
              </a:spcAft>
              <a:buClr>
                <a:srgbClr val="62BCBE"/>
              </a:buClr>
              <a:buSzPts val="1600"/>
              <a:buNone/>
              <a:defRPr sz="1600">
                <a:solidFill>
                  <a:srgbClr val="62BCBE"/>
                </a:solidFill>
              </a:defRPr>
            </a:lvl4pPr>
            <a:lvl5pPr lvl="4" algn="ctr">
              <a:lnSpc>
                <a:spcPct val="100000"/>
              </a:lnSpc>
              <a:spcBef>
                <a:spcPts val="0"/>
              </a:spcBef>
              <a:spcAft>
                <a:spcPts val="0"/>
              </a:spcAft>
              <a:buClr>
                <a:srgbClr val="62BCBE"/>
              </a:buClr>
              <a:buSzPts val="1600"/>
              <a:buNone/>
              <a:defRPr sz="1600">
                <a:solidFill>
                  <a:srgbClr val="62BCBE"/>
                </a:solidFill>
              </a:defRPr>
            </a:lvl5pPr>
            <a:lvl6pPr lvl="5" algn="ctr">
              <a:lnSpc>
                <a:spcPct val="100000"/>
              </a:lnSpc>
              <a:spcBef>
                <a:spcPts val="0"/>
              </a:spcBef>
              <a:spcAft>
                <a:spcPts val="0"/>
              </a:spcAft>
              <a:buClr>
                <a:srgbClr val="62BCBE"/>
              </a:buClr>
              <a:buSzPts val="1600"/>
              <a:buNone/>
              <a:defRPr sz="1600">
                <a:solidFill>
                  <a:srgbClr val="62BCBE"/>
                </a:solidFill>
              </a:defRPr>
            </a:lvl6pPr>
            <a:lvl7pPr lvl="6" algn="ctr">
              <a:lnSpc>
                <a:spcPct val="100000"/>
              </a:lnSpc>
              <a:spcBef>
                <a:spcPts val="0"/>
              </a:spcBef>
              <a:spcAft>
                <a:spcPts val="0"/>
              </a:spcAft>
              <a:buClr>
                <a:srgbClr val="62BCBE"/>
              </a:buClr>
              <a:buSzPts val="1600"/>
              <a:buNone/>
              <a:defRPr sz="1600">
                <a:solidFill>
                  <a:srgbClr val="62BCBE"/>
                </a:solidFill>
              </a:defRPr>
            </a:lvl7pPr>
            <a:lvl8pPr lvl="7" algn="ctr">
              <a:lnSpc>
                <a:spcPct val="100000"/>
              </a:lnSpc>
              <a:spcBef>
                <a:spcPts val="0"/>
              </a:spcBef>
              <a:spcAft>
                <a:spcPts val="0"/>
              </a:spcAft>
              <a:buClr>
                <a:srgbClr val="62BCBE"/>
              </a:buClr>
              <a:buSzPts val="1600"/>
              <a:buNone/>
              <a:defRPr sz="1600">
                <a:solidFill>
                  <a:srgbClr val="62BCBE"/>
                </a:solidFill>
              </a:defRPr>
            </a:lvl8pPr>
            <a:lvl9pPr lvl="8" algn="ctr">
              <a:lnSpc>
                <a:spcPct val="100000"/>
              </a:lnSpc>
              <a:spcBef>
                <a:spcPts val="0"/>
              </a:spcBef>
              <a:spcAft>
                <a:spcPts val="0"/>
              </a:spcAft>
              <a:buClr>
                <a:srgbClr val="62BCBE"/>
              </a:buClr>
              <a:buSzPts val="1600"/>
              <a:buNone/>
              <a:defRPr sz="1600">
                <a:solidFill>
                  <a:srgbClr val="62BCBE"/>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27_2">
    <p:spTree>
      <p:nvGrpSpPr>
        <p:cNvPr id="45" name="Shape 45"/>
        <p:cNvGrpSpPr/>
        <p:nvPr/>
      </p:nvGrpSpPr>
      <p:grpSpPr>
        <a:xfrm>
          <a:off x="0" y="0"/>
          <a:ext cx="0" cy="0"/>
          <a:chOff x="0" y="0"/>
          <a:chExt cx="0" cy="0"/>
        </a:xfrm>
      </p:grpSpPr>
      <p:sp>
        <p:nvSpPr>
          <p:cNvPr id="46" name="Google Shape;46;p22"/>
          <p:cNvSpPr txBox="1"/>
          <p:nvPr>
            <p:ph idx="1" type="subTitle"/>
          </p:nvPr>
        </p:nvSpPr>
        <p:spPr>
          <a:xfrm>
            <a:off x="2688300" y="2145650"/>
            <a:ext cx="3767400" cy="12645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100"/>
              <a:buNone/>
              <a:defRPr/>
            </a:lvl1pPr>
            <a:lvl2pPr lvl="1" algn="l">
              <a:lnSpc>
                <a:spcPct val="115000"/>
              </a:lnSpc>
              <a:spcBef>
                <a:spcPts val="1600"/>
              </a:spcBef>
              <a:spcAft>
                <a:spcPts val="0"/>
              </a:spcAft>
              <a:buSzPts val="1100"/>
              <a:buNone/>
              <a:defRPr/>
            </a:lvl2pPr>
            <a:lvl3pPr lvl="2" algn="l">
              <a:lnSpc>
                <a:spcPct val="115000"/>
              </a:lnSpc>
              <a:spcBef>
                <a:spcPts val="1600"/>
              </a:spcBef>
              <a:spcAft>
                <a:spcPts val="0"/>
              </a:spcAft>
              <a:buSzPts val="1100"/>
              <a:buNone/>
              <a:defRPr/>
            </a:lvl3pPr>
            <a:lvl4pPr lvl="3" algn="l">
              <a:lnSpc>
                <a:spcPct val="115000"/>
              </a:lnSpc>
              <a:spcBef>
                <a:spcPts val="1600"/>
              </a:spcBef>
              <a:spcAft>
                <a:spcPts val="0"/>
              </a:spcAft>
              <a:buSzPts val="1100"/>
              <a:buNone/>
              <a:defRPr/>
            </a:lvl4pPr>
            <a:lvl5pPr lvl="4" algn="l">
              <a:lnSpc>
                <a:spcPct val="115000"/>
              </a:lnSpc>
              <a:spcBef>
                <a:spcPts val="1600"/>
              </a:spcBef>
              <a:spcAft>
                <a:spcPts val="0"/>
              </a:spcAft>
              <a:buSzPts val="1100"/>
              <a:buNone/>
              <a:defRPr/>
            </a:lvl5pPr>
            <a:lvl6pPr lvl="5" algn="l">
              <a:lnSpc>
                <a:spcPct val="115000"/>
              </a:lnSpc>
              <a:spcBef>
                <a:spcPts val="1600"/>
              </a:spcBef>
              <a:spcAft>
                <a:spcPts val="0"/>
              </a:spcAft>
              <a:buSzPts val="1100"/>
              <a:buNone/>
              <a:defRPr/>
            </a:lvl6pPr>
            <a:lvl7pPr lvl="6" algn="l">
              <a:lnSpc>
                <a:spcPct val="115000"/>
              </a:lnSpc>
              <a:spcBef>
                <a:spcPts val="1600"/>
              </a:spcBef>
              <a:spcAft>
                <a:spcPts val="0"/>
              </a:spcAft>
              <a:buSzPts val="1100"/>
              <a:buNone/>
              <a:defRPr/>
            </a:lvl7pPr>
            <a:lvl8pPr lvl="7" algn="l">
              <a:lnSpc>
                <a:spcPct val="115000"/>
              </a:lnSpc>
              <a:spcBef>
                <a:spcPts val="1600"/>
              </a:spcBef>
              <a:spcAft>
                <a:spcPts val="0"/>
              </a:spcAft>
              <a:buSzPts val="1100"/>
              <a:buNone/>
              <a:defRPr/>
            </a:lvl8pPr>
            <a:lvl9pPr lvl="8" algn="l">
              <a:lnSpc>
                <a:spcPct val="115000"/>
              </a:lnSpc>
              <a:spcBef>
                <a:spcPts val="1600"/>
              </a:spcBef>
              <a:spcAft>
                <a:spcPts val="1600"/>
              </a:spcAft>
              <a:buSzPts val="1100"/>
              <a:buNone/>
              <a:defRPr/>
            </a:lvl9pPr>
          </a:lstStyle>
          <a:p/>
        </p:txBody>
      </p:sp>
      <p:cxnSp>
        <p:nvCxnSpPr>
          <p:cNvPr id="47" name="Google Shape;47;p22"/>
          <p:cNvCxnSpPr/>
          <p:nvPr/>
        </p:nvCxnSpPr>
        <p:spPr>
          <a:xfrm>
            <a:off x="936450" y="526500"/>
            <a:ext cx="0" cy="4617000"/>
          </a:xfrm>
          <a:prstGeom prst="straightConnector1">
            <a:avLst/>
          </a:prstGeom>
          <a:noFill/>
          <a:ln cap="flat" cmpd="sng" w="19050">
            <a:solidFill>
              <a:srgbClr val="434343"/>
            </a:solidFill>
            <a:prstDash val="solid"/>
            <a:round/>
            <a:headEnd len="sm" w="sm" type="none"/>
            <a:tailEnd len="sm" w="sm" type="none"/>
          </a:ln>
        </p:spPr>
      </p:cxnSp>
      <p:sp>
        <p:nvSpPr>
          <p:cNvPr id="48" name="Google Shape;48;p22"/>
          <p:cNvSpPr txBox="1"/>
          <p:nvPr>
            <p:ph type="ctrTitle"/>
          </p:nvPr>
        </p:nvSpPr>
        <p:spPr>
          <a:xfrm>
            <a:off x="1042100" y="325800"/>
            <a:ext cx="25104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3000"/>
            </a:lvl1pPr>
            <a:lvl2pPr lvl="1" algn="ctr">
              <a:lnSpc>
                <a:spcPct val="100000"/>
              </a:lnSpc>
              <a:spcBef>
                <a:spcPts val="0"/>
              </a:spcBef>
              <a:spcAft>
                <a:spcPts val="0"/>
              </a:spcAft>
              <a:buClr>
                <a:srgbClr val="62BCBE"/>
              </a:buClr>
              <a:buSzPts val="1600"/>
              <a:buNone/>
              <a:defRPr sz="1600">
                <a:solidFill>
                  <a:srgbClr val="62BCBE"/>
                </a:solidFill>
              </a:defRPr>
            </a:lvl2pPr>
            <a:lvl3pPr lvl="2" algn="ctr">
              <a:lnSpc>
                <a:spcPct val="100000"/>
              </a:lnSpc>
              <a:spcBef>
                <a:spcPts val="0"/>
              </a:spcBef>
              <a:spcAft>
                <a:spcPts val="0"/>
              </a:spcAft>
              <a:buClr>
                <a:srgbClr val="62BCBE"/>
              </a:buClr>
              <a:buSzPts val="1600"/>
              <a:buNone/>
              <a:defRPr sz="1600">
                <a:solidFill>
                  <a:srgbClr val="62BCBE"/>
                </a:solidFill>
              </a:defRPr>
            </a:lvl3pPr>
            <a:lvl4pPr lvl="3" algn="ctr">
              <a:lnSpc>
                <a:spcPct val="100000"/>
              </a:lnSpc>
              <a:spcBef>
                <a:spcPts val="0"/>
              </a:spcBef>
              <a:spcAft>
                <a:spcPts val="0"/>
              </a:spcAft>
              <a:buClr>
                <a:srgbClr val="62BCBE"/>
              </a:buClr>
              <a:buSzPts val="1600"/>
              <a:buNone/>
              <a:defRPr sz="1600">
                <a:solidFill>
                  <a:srgbClr val="62BCBE"/>
                </a:solidFill>
              </a:defRPr>
            </a:lvl4pPr>
            <a:lvl5pPr lvl="4" algn="ctr">
              <a:lnSpc>
                <a:spcPct val="100000"/>
              </a:lnSpc>
              <a:spcBef>
                <a:spcPts val="0"/>
              </a:spcBef>
              <a:spcAft>
                <a:spcPts val="0"/>
              </a:spcAft>
              <a:buClr>
                <a:srgbClr val="62BCBE"/>
              </a:buClr>
              <a:buSzPts val="1600"/>
              <a:buNone/>
              <a:defRPr sz="1600">
                <a:solidFill>
                  <a:srgbClr val="62BCBE"/>
                </a:solidFill>
              </a:defRPr>
            </a:lvl5pPr>
            <a:lvl6pPr lvl="5" algn="ctr">
              <a:lnSpc>
                <a:spcPct val="100000"/>
              </a:lnSpc>
              <a:spcBef>
                <a:spcPts val="0"/>
              </a:spcBef>
              <a:spcAft>
                <a:spcPts val="0"/>
              </a:spcAft>
              <a:buClr>
                <a:srgbClr val="62BCBE"/>
              </a:buClr>
              <a:buSzPts val="1600"/>
              <a:buNone/>
              <a:defRPr sz="1600">
                <a:solidFill>
                  <a:srgbClr val="62BCBE"/>
                </a:solidFill>
              </a:defRPr>
            </a:lvl6pPr>
            <a:lvl7pPr lvl="6" algn="ctr">
              <a:lnSpc>
                <a:spcPct val="100000"/>
              </a:lnSpc>
              <a:spcBef>
                <a:spcPts val="0"/>
              </a:spcBef>
              <a:spcAft>
                <a:spcPts val="0"/>
              </a:spcAft>
              <a:buClr>
                <a:srgbClr val="62BCBE"/>
              </a:buClr>
              <a:buSzPts val="1600"/>
              <a:buNone/>
              <a:defRPr sz="1600">
                <a:solidFill>
                  <a:srgbClr val="62BCBE"/>
                </a:solidFill>
              </a:defRPr>
            </a:lvl7pPr>
            <a:lvl8pPr lvl="7" algn="ctr">
              <a:lnSpc>
                <a:spcPct val="100000"/>
              </a:lnSpc>
              <a:spcBef>
                <a:spcPts val="0"/>
              </a:spcBef>
              <a:spcAft>
                <a:spcPts val="0"/>
              </a:spcAft>
              <a:buClr>
                <a:srgbClr val="62BCBE"/>
              </a:buClr>
              <a:buSzPts val="1600"/>
              <a:buNone/>
              <a:defRPr sz="1600">
                <a:solidFill>
                  <a:srgbClr val="62BCBE"/>
                </a:solidFill>
              </a:defRPr>
            </a:lvl8pPr>
            <a:lvl9pPr lvl="8" algn="ctr">
              <a:lnSpc>
                <a:spcPct val="100000"/>
              </a:lnSpc>
              <a:spcBef>
                <a:spcPts val="0"/>
              </a:spcBef>
              <a:spcAft>
                <a:spcPts val="0"/>
              </a:spcAft>
              <a:buClr>
                <a:srgbClr val="62BCBE"/>
              </a:buClr>
              <a:buSzPts val="1600"/>
              <a:buNone/>
              <a:defRPr sz="1600">
                <a:solidFill>
                  <a:srgbClr val="62BCBE"/>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7_1_1">
    <p:spTree>
      <p:nvGrpSpPr>
        <p:cNvPr id="49" name="Shape 4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noFill/>
      </p:bgPr>
    </p:bg>
    <p:spTree>
      <p:nvGrpSpPr>
        <p:cNvPr id="50" name="Shape 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6EAE9"/>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62BCBE"/>
              </a:buClr>
              <a:buSzPts val="2800"/>
              <a:buFont typeface="Squada One"/>
              <a:buNone/>
              <a:defRPr b="0" i="0" sz="2800" u="none" cap="none" strike="noStrike">
                <a:solidFill>
                  <a:srgbClr val="62BCBE"/>
                </a:solidFill>
                <a:latin typeface="Squada One"/>
                <a:ea typeface="Squada One"/>
                <a:cs typeface="Squada One"/>
                <a:sym typeface="Squada One"/>
              </a:defRPr>
            </a:lvl1pPr>
            <a:lvl2pPr lvl="1" marR="0" rtl="0" algn="l">
              <a:lnSpc>
                <a:spcPct val="100000"/>
              </a:lnSpc>
              <a:spcBef>
                <a:spcPts val="0"/>
              </a:spcBef>
              <a:spcAft>
                <a:spcPts val="0"/>
              </a:spcAft>
              <a:buClr>
                <a:srgbClr val="5B3C43"/>
              </a:buClr>
              <a:buSzPts val="2800"/>
              <a:buFont typeface="Josefin Sans"/>
              <a:buNone/>
              <a:defRPr b="1" i="0" sz="2800" u="none" cap="none" strike="noStrike">
                <a:solidFill>
                  <a:srgbClr val="5B3C43"/>
                </a:solidFill>
                <a:latin typeface="Josefin Sans"/>
                <a:ea typeface="Josefin Sans"/>
                <a:cs typeface="Josefin Sans"/>
                <a:sym typeface="Josefin Sans"/>
              </a:defRPr>
            </a:lvl2pPr>
            <a:lvl3pPr lvl="2" marR="0" rtl="0" algn="l">
              <a:lnSpc>
                <a:spcPct val="100000"/>
              </a:lnSpc>
              <a:spcBef>
                <a:spcPts val="0"/>
              </a:spcBef>
              <a:spcAft>
                <a:spcPts val="0"/>
              </a:spcAft>
              <a:buClr>
                <a:srgbClr val="5B3C43"/>
              </a:buClr>
              <a:buSzPts val="2800"/>
              <a:buFont typeface="Josefin Sans"/>
              <a:buNone/>
              <a:defRPr b="1" i="0" sz="2800" u="none" cap="none" strike="noStrike">
                <a:solidFill>
                  <a:srgbClr val="5B3C43"/>
                </a:solidFill>
                <a:latin typeface="Josefin Sans"/>
                <a:ea typeface="Josefin Sans"/>
                <a:cs typeface="Josefin Sans"/>
                <a:sym typeface="Josefin Sans"/>
              </a:defRPr>
            </a:lvl3pPr>
            <a:lvl4pPr lvl="3" marR="0" rtl="0" algn="l">
              <a:lnSpc>
                <a:spcPct val="100000"/>
              </a:lnSpc>
              <a:spcBef>
                <a:spcPts val="0"/>
              </a:spcBef>
              <a:spcAft>
                <a:spcPts val="0"/>
              </a:spcAft>
              <a:buClr>
                <a:srgbClr val="5B3C43"/>
              </a:buClr>
              <a:buSzPts val="2800"/>
              <a:buFont typeface="Josefin Sans"/>
              <a:buNone/>
              <a:defRPr b="1" i="0" sz="2800" u="none" cap="none" strike="noStrike">
                <a:solidFill>
                  <a:srgbClr val="5B3C43"/>
                </a:solidFill>
                <a:latin typeface="Josefin Sans"/>
                <a:ea typeface="Josefin Sans"/>
                <a:cs typeface="Josefin Sans"/>
                <a:sym typeface="Josefin Sans"/>
              </a:defRPr>
            </a:lvl4pPr>
            <a:lvl5pPr lvl="4" marR="0" rtl="0" algn="l">
              <a:lnSpc>
                <a:spcPct val="100000"/>
              </a:lnSpc>
              <a:spcBef>
                <a:spcPts val="0"/>
              </a:spcBef>
              <a:spcAft>
                <a:spcPts val="0"/>
              </a:spcAft>
              <a:buClr>
                <a:srgbClr val="5B3C43"/>
              </a:buClr>
              <a:buSzPts val="2800"/>
              <a:buFont typeface="Josefin Sans"/>
              <a:buNone/>
              <a:defRPr b="1" i="0" sz="2800" u="none" cap="none" strike="noStrike">
                <a:solidFill>
                  <a:srgbClr val="5B3C43"/>
                </a:solidFill>
                <a:latin typeface="Josefin Sans"/>
                <a:ea typeface="Josefin Sans"/>
                <a:cs typeface="Josefin Sans"/>
                <a:sym typeface="Josefin Sans"/>
              </a:defRPr>
            </a:lvl5pPr>
            <a:lvl6pPr lvl="5" marR="0" rtl="0" algn="l">
              <a:lnSpc>
                <a:spcPct val="100000"/>
              </a:lnSpc>
              <a:spcBef>
                <a:spcPts val="0"/>
              </a:spcBef>
              <a:spcAft>
                <a:spcPts val="0"/>
              </a:spcAft>
              <a:buClr>
                <a:srgbClr val="5B3C43"/>
              </a:buClr>
              <a:buSzPts val="2800"/>
              <a:buFont typeface="Josefin Sans"/>
              <a:buNone/>
              <a:defRPr b="1" i="0" sz="2800" u="none" cap="none" strike="noStrike">
                <a:solidFill>
                  <a:srgbClr val="5B3C43"/>
                </a:solidFill>
                <a:latin typeface="Josefin Sans"/>
                <a:ea typeface="Josefin Sans"/>
                <a:cs typeface="Josefin Sans"/>
                <a:sym typeface="Josefin Sans"/>
              </a:defRPr>
            </a:lvl6pPr>
            <a:lvl7pPr lvl="6" marR="0" rtl="0" algn="l">
              <a:lnSpc>
                <a:spcPct val="100000"/>
              </a:lnSpc>
              <a:spcBef>
                <a:spcPts val="0"/>
              </a:spcBef>
              <a:spcAft>
                <a:spcPts val="0"/>
              </a:spcAft>
              <a:buClr>
                <a:srgbClr val="5B3C43"/>
              </a:buClr>
              <a:buSzPts val="2800"/>
              <a:buFont typeface="Josefin Sans"/>
              <a:buNone/>
              <a:defRPr b="1" i="0" sz="2800" u="none" cap="none" strike="noStrike">
                <a:solidFill>
                  <a:srgbClr val="5B3C43"/>
                </a:solidFill>
                <a:latin typeface="Josefin Sans"/>
                <a:ea typeface="Josefin Sans"/>
                <a:cs typeface="Josefin Sans"/>
                <a:sym typeface="Josefin Sans"/>
              </a:defRPr>
            </a:lvl7pPr>
            <a:lvl8pPr lvl="7" marR="0" rtl="0" algn="l">
              <a:lnSpc>
                <a:spcPct val="100000"/>
              </a:lnSpc>
              <a:spcBef>
                <a:spcPts val="0"/>
              </a:spcBef>
              <a:spcAft>
                <a:spcPts val="0"/>
              </a:spcAft>
              <a:buClr>
                <a:srgbClr val="5B3C43"/>
              </a:buClr>
              <a:buSzPts val="2800"/>
              <a:buFont typeface="Josefin Sans"/>
              <a:buNone/>
              <a:defRPr b="1" i="0" sz="2800" u="none" cap="none" strike="noStrike">
                <a:solidFill>
                  <a:srgbClr val="5B3C43"/>
                </a:solidFill>
                <a:latin typeface="Josefin Sans"/>
                <a:ea typeface="Josefin Sans"/>
                <a:cs typeface="Josefin Sans"/>
                <a:sym typeface="Josefin Sans"/>
              </a:defRPr>
            </a:lvl8pPr>
            <a:lvl9pPr lvl="8" marR="0" rtl="0" algn="l">
              <a:lnSpc>
                <a:spcPct val="100000"/>
              </a:lnSpc>
              <a:spcBef>
                <a:spcPts val="0"/>
              </a:spcBef>
              <a:spcAft>
                <a:spcPts val="0"/>
              </a:spcAft>
              <a:buClr>
                <a:srgbClr val="5B3C43"/>
              </a:buClr>
              <a:buSzPts val="2800"/>
              <a:buFont typeface="Josefin Sans"/>
              <a:buNone/>
              <a:defRPr b="1" i="0" sz="2800" u="none" cap="none" strike="noStrike">
                <a:solidFill>
                  <a:srgbClr val="5B3C43"/>
                </a:solidFill>
                <a:latin typeface="Josefin Sans"/>
                <a:ea typeface="Josefin Sans"/>
                <a:cs typeface="Josefin Sans"/>
                <a:sym typeface="Josefin Sans"/>
              </a:defRPr>
            </a:lvl9pPr>
          </a:lstStyle>
          <a:p/>
        </p:txBody>
      </p:sp>
      <p:sp>
        <p:nvSpPr>
          <p:cNvPr id="7" name="Google Shape;7;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434343"/>
              </a:buClr>
              <a:buSzPts val="1100"/>
              <a:buFont typeface="Advent Pro"/>
              <a:buChar char="●"/>
              <a:defRPr b="0" i="0" sz="1100" u="none" cap="none" strike="noStrike">
                <a:solidFill>
                  <a:srgbClr val="434343"/>
                </a:solidFill>
                <a:latin typeface="Advent Pro"/>
                <a:ea typeface="Advent Pro"/>
                <a:cs typeface="Advent Pro"/>
                <a:sym typeface="Advent Pro"/>
              </a:defRPr>
            </a:lvl1pPr>
            <a:lvl2pPr indent="-298450" lvl="1" marL="914400" marR="0" rtl="0" algn="l">
              <a:lnSpc>
                <a:spcPct val="115000"/>
              </a:lnSpc>
              <a:spcBef>
                <a:spcPts val="1600"/>
              </a:spcBef>
              <a:spcAft>
                <a:spcPts val="0"/>
              </a:spcAft>
              <a:buClr>
                <a:srgbClr val="434343"/>
              </a:buClr>
              <a:buSzPts val="1100"/>
              <a:buFont typeface="Advent Pro"/>
              <a:buChar char="○"/>
              <a:defRPr b="0" i="0" sz="1100" u="none" cap="none" strike="noStrike">
                <a:solidFill>
                  <a:srgbClr val="434343"/>
                </a:solidFill>
                <a:latin typeface="Advent Pro"/>
                <a:ea typeface="Advent Pro"/>
                <a:cs typeface="Advent Pro"/>
                <a:sym typeface="Advent Pro"/>
              </a:defRPr>
            </a:lvl2pPr>
            <a:lvl3pPr indent="-298450" lvl="2" marL="1371600" marR="0" rtl="0" algn="l">
              <a:lnSpc>
                <a:spcPct val="115000"/>
              </a:lnSpc>
              <a:spcBef>
                <a:spcPts val="1600"/>
              </a:spcBef>
              <a:spcAft>
                <a:spcPts val="0"/>
              </a:spcAft>
              <a:buClr>
                <a:srgbClr val="434343"/>
              </a:buClr>
              <a:buSzPts val="1100"/>
              <a:buFont typeface="Advent Pro"/>
              <a:buChar char="■"/>
              <a:defRPr b="0" i="0" sz="1100" u="none" cap="none" strike="noStrike">
                <a:solidFill>
                  <a:srgbClr val="434343"/>
                </a:solidFill>
                <a:latin typeface="Advent Pro"/>
                <a:ea typeface="Advent Pro"/>
                <a:cs typeface="Advent Pro"/>
                <a:sym typeface="Advent Pro"/>
              </a:defRPr>
            </a:lvl3pPr>
            <a:lvl4pPr indent="-298450" lvl="3" marL="1828800" marR="0" rtl="0" algn="l">
              <a:lnSpc>
                <a:spcPct val="115000"/>
              </a:lnSpc>
              <a:spcBef>
                <a:spcPts val="1600"/>
              </a:spcBef>
              <a:spcAft>
                <a:spcPts val="0"/>
              </a:spcAft>
              <a:buClr>
                <a:srgbClr val="434343"/>
              </a:buClr>
              <a:buSzPts val="1100"/>
              <a:buFont typeface="Advent Pro"/>
              <a:buChar char="●"/>
              <a:defRPr b="0" i="0" sz="1100" u="none" cap="none" strike="noStrike">
                <a:solidFill>
                  <a:srgbClr val="434343"/>
                </a:solidFill>
                <a:latin typeface="Advent Pro"/>
                <a:ea typeface="Advent Pro"/>
                <a:cs typeface="Advent Pro"/>
                <a:sym typeface="Advent Pro"/>
              </a:defRPr>
            </a:lvl4pPr>
            <a:lvl5pPr indent="-298450" lvl="4" marL="2286000" marR="0" rtl="0" algn="l">
              <a:lnSpc>
                <a:spcPct val="115000"/>
              </a:lnSpc>
              <a:spcBef>
                <a:spcPts val="1600"/>
              </a:spcBef>
              <a:spcAft>
                <a:spcPts val="0"/>
              </a:spcAft>
              <a:buClr>
                <a:srgbClr val="434343"/>
              </a:buClr>
              <a:buSzPts val="1100"/>
              <a:buFont typeface="Advent Pro"/>
              <a:buChar char="○"/>
              <a:defRPr b="0" i="0" sz="1100" u="none" cap="none" strike="noStrike">
                <a:solidFill>
                  <a:srgbClr val="434343"/>
                </a:solidFill>
                <a:latin typeface="Advent Pro"/>
                <a:ea typeface="Advent Pro"/>
                <a:cs typeface="Advent Pro"/>
                <a:sym typeface="Advent Pro"/>
              </a:defRPr>
            </a:lvl5pPr>
            <a:lvl6pPr indent="-298450" lvl="5" marL="2743200" marR="0" rtl="0" algn="l">
              <a:lnSpc>
                <a:spcPct val="115000"/>
              </a:lnSpc>
              <a:spcBef>
                <a:spcPts val="1600"/>
              </a:spcBef>
              <a:spcAft>
                <a:spcPts val="0"/>
              </a:spcAft>
              <a:buClr>
                <a:srgbClr val="434343"/>
              </a:buClr>
              <a:buSzPts val="1100"/>
              <a:buFont typeface="Advent Pro"/>
              <a:buChar char="■"/>
              <a:defRPr b="0" i="0" sz="1100" u="none" cap="none" strike="noStrike">
                <a:solidFill>
                  <a:srgbClr val="434343"/>
                </a:solidFill>
                <a:latin typeface="Advent Pro"/>
                <a:ea typeface="Advent Pro"/>
                <a:cs typeface="Advent Pro"/>
                <a:sym typeface="Advent Pro"/>
              </a:defRPr>
            </a:lvl6pPr>
            <a:lvl7pPr indent="-298450" lvl="6" marL="3200400" marR="0" rtl="0" algn="l">
              <a:lnSpc>
                <a:spcPct val="115000"/>
              </a:lnSpc>
              <a:spcBef>
                <a:spcPts val="1600"/>
              </a:spcBef>
              <a:spcAft>
                <a:spcPts val="0"/>
              </a:spcAft>
              <a:buClr>
                <a:srgbClr val="434343"/>
              </a:buClr>
              <a:buSzPts val="1100"/>
              <a:buFont typeface="Advent Pro"/>
              <a:buChar char="●"/>
              <a:defRPr b="0" i="0" sz="1100" u="none" cap="none" strike="noStrike">
                <a:solidFill>
                  <a:srgbClr val="434343"/>
                </a:solidFill>
                <a:latin typeface="Advent Pro"/>
                <a:ea typeface="Advent Pro"/>
                <a:cs typeface="Advent Pro"/>
                <a:sym typeface="Advent Pro"/>
              </a:defRPr>
            </a:lvl7pPr>
            <a:lvl8pPr indent="-298450" lvl="7" marL="3657600" marR="0" rtl="0" algn="l">
              <a:lnSpc>
                <a:spcPct val="115000"/>
              </a:lnSpc>
              <a:spcBef>
                <a:spcPts val="1600"/>
              </a:spcBef>
              <a:spcAft>
                <a:spcPts val="0"/>
              </a:spcAft>
              <a:buClr>
                <a:srgbClr val="434343"/>
              </a:buClr>
              <a:buSzPts val="1100"/>
              <a:buFont typeface="Advent Pro"/>
              <a:buChar char="○"/>
              <a:defRPr b="0" i="0" sz="1100" u="none" cap="none" strike="noStrike">
                <a:solidFill>
                  <a:srgbClr val="434343"/>
                </a:solidFill>
                <a:latin typeface="Advent Pro"/>
                <a:ea typeface="Advent Pro"/>
                <a:cs typeface="Advent Pro"/>
                <a:sym typeface="Advent Pro"/>
              </a:defRPr>
            </a:lvl8pPr>
            <a:lvl9pPr indent="-298450" lvl="8" marL="4114800" marR="0" rtl="0" algn="l">
              <a:lnSpc>
                <a:spcPct val="115000"/>
              </a:lnSpc>
              <a:spcBef>
                <a:spcPts val="1600"/>
              </a:spcBef>
              <a:spcAft>
                <a:spcPts val="1600"/>
              </a:spcAft>
              <a:buClr>
                <a:srgbClr val="434343"/>
              </a:buClr>
              <a:buSzPts val="1100"/>
              <a:buFont typeface="Advent Pro"/>
              <a:buChar char="■"/>
              <a:defRPr b="0" i="0" sz="1100" u="none" cap="none" strike="noStrike">
                <a:solidFill>
                  <a:srgbClr val="434343"/>
                </a:solidFill>
                <a:latin typeface="Advent Pro"/>
                <a:ea typeface="Advent Pro"/>
                <a:cs typeface="Advent Pro"/>
                <a:sym typeface="Advent Pr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pic>
        <p:nvPicPr>
          <p:cNvPr id="55" name="Google Shape;55;p1"/>
          <p:cNvPicPr preferRelativeResize="0"/>
          <p:nvPr/>
        </p:nvPicPr>
        <p:blipFill rotWithShape="1">
          <a:blip r:embed="rId3">
            <a:alphaModFix/>
          </a:blip>
          <a:srcRect b="0" l="2590" r="-2590" t="0"/>
          <a:stretch/>
        </p:blipFill>
        <p:spPr>
          <a:xfrm>
            <a:off x="0" y="-900"/>
            <a:ext cx="9144000" cy="5144400"/>
          </a:xfrm>
          <a:prstGeom prst="rect">
            <a:avLst/>
          </a:prstGeom>
          <a:noFill/>
          <a:ln>
            <a:noFill/>
          </a:ln>
        </p:spPr>
      </p:pic>
      <p:sp>
        <p:nvSpPr>
          <p:cNvPr id="56" name="Google Shape;56;p1"/>
          <p:cNvSpPr txBox="1"/>
          <p:nvPr>
            <p:ph idx="1" type="subTitle"/>
          </p:nvPr>
        </p:nvSpPr>
        <p:spPr>
          <a:xfrm>
            <a:off x="4331641" y="3937000"/>
            <a:ext cx="4511989" cy="1069102"/>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r>
              <a:rPr b="1" lang="pt-BR" sz="1400"/>
              <a:t>Projeto - Ambiente de Contratação Livre (ACL)</a:t>
            </a:r>
            <a:endParaRPr sz="1400"/>
          </a:p>
          <a:p>
            <a:pPr indent="0" lvl="0" marL="0" rtl="0" algn="r">
              <a:lnSpc>
                <a:spcPct val="100000"/>
              </a:lnSpc>
              <a:spcBef>
                <a:spcPts val="0"/>
              </a:spcBef>
              <a:spcAft>
                <a:spcPts val="0"/>
              </a:spcAft>
              <a:buSzPts val="1100"/>
              <a:buNone/>
            </a:pPr>
            <a:r>
              <a:t/>
            </a:r>
            <a:endParaRPr b="1" sz="1400"/>
          </a:p>
          <a:p>
            <a:pPr indent="0" lvl="0" marL="0" rtl="0" algn="r">
              <a:lnSpc>
                <a:spcPct val="100000"/>
              </a:lnSpc>
              <a:spcBef>
                <a:spcPts val="0"/>
              </a:spcBef>
              <a:spcAft>
                <a:spcPts val="0"/>
              </a:spcAft>
              <a:buSzPts val="1100"/>
              <a:buNone/>
            </a:pPr>
            <a:r>
              <a:rPr b="1" lang="pt-BR" sz="1400"/>
              <a:t>Grupo 4 - Universidade Federal Rural da Amazônia (UFRA)</a:t>
            </a:r>
            <a:endParaRPr/>
          </a:p>
          <a:p>
            <a:pPr indent="0" lvl="0" marL="0" rtl="0" algn="r">
              <a:lnSpc>
                <a:spcPct val="100000"/>
              </a:lnSpc>
              <a:spcBef>
                <a:spcPts val="0"/>
              </a:spcBef>
              <a:spcAft>
                <a:spcPts val="0"/>
              </a:spcAft>
              <a:buSzPts val="1100"/>
              <a:buNone/>
            </a:pPr>
            <a:r>
              <a:t/>
            </a:r>
            <a:endParaRPr sz="1400"/>
          </a:p>
          <a:p>
            <a:pPr indent="0" lvl="0" marL="0" rtl="0" algn="r">
              <a:lnSpc>
                <a:spcPct val="100000"/>
              </a:lnSpc>
              <a:spcBef>
                <a:spcPts val="0"/>
              </a:spcBef>
              <a:spcAft>
                <a:spcPts val="0"/>
              </a:spcAft>
              <a:buSzPts val="1100"/>
              <a:buNone/>
            </a:pPr>
            <a:r>
              <a:t/>
            </a:r>
            <a:endParaRPr sz="1400">
              <a:solidFill>
                <a:srgbClr val="434343"/>
              </a:solidFill>
            </a:endParaRPr>
          </a:p>
        </p:txBody>
      </p:sp>
      <p:sp>
        <p:nvSpPr>
          <p:cNvPr id="57" name="Google Shape;57;p1"/>
          <p:cNvSpPr txBox="1"/>
          <p:nvPr>
            <p:ph type="ctrTitle"/>
          </p:nvPr>
        </p:nvSpPr>
        <p:spPr>
          <a:xfrm>
            <a:off x="4896830" y="271307"/>
            <a:ext cx="3946800" cy="297796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6000"/>
              <a:buNone/>
            </a:pPr>
            <a:r>
              <a:rPr b="0" lang="pt-BR" sz="4400">
                <a:solidFill>
                  <a:srgbClr val="62BCBE"/>
                </a:solidFill>
                <a:latin typeface="Squada One"/>
                <a:ea typeface="Squada One"/>
                <a:cs typeface="Squada One"/>
                <a:sym typeface="Squada One"/>
              </a:rPr>
              <a:t>IT304S – COMERCIALIZAÇÃODE ENREGIA PARA GRANDES CLIENTES</a:t>
            </a:r>
            <a:endParaRPr b="0" sz="4400">
              <a:solidFill>
                <a:srgbClr val="62BCBE"/>
              </a:solidFill>
              <a:latin typeface="Squada One"/>
              <a:ea typeface="Squada One"/>
              <a:cs typeface="Squada One"/>
              <a:sym typeface="Squada On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0"/>
          <p:cNvSpPr txBox="1"/>
          <p:nvPr>
            <p:ph type="ctrTitle"/>
          </p:nvPr>
        </p:nvSpPr>
        <p:spPr>
          <a:xfrm>
            <a:off x="1042100" y="325800"/>
            <a:ext cx="2953194" cy="57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pt-BR"/>
              <a:t>VIABILIDADE ECONÔMICA</a:t>
            </a:r>
            <a:endParaRPr/>
          </a:p>
        </p:txBody>
      </p:sp>
      <p:sp>
        <p:nvSpPr>
          <p:cNvPr descr="Equatorial Energia – PA" id="169" name="Google Shape;169;p10"/>
          <p:cNvSpPr/>
          <p:nvPr/>
        </p:nvSpPr>
        <p:spPr>
          <a:xfrm flipH="1" rot="10800000">
            <a:off x="155575" y="160338"/>
            <a:ext cx="2838200" cy="28382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Logotipo da Equatorial Energia" id="170" name="Google Shape;170;p1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Logotipo da Equatorial Energia" id="171" name="Google Shape;171;p10"/>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2" name="Google Shape;172;p10"/>
          <p:cNvSpPr txBox="1"/>
          <p:nvPr>
            <p:ph idx="2" type="subTitle"/>
          </p:nvPr>
        </p:nvSpPr>
        <p:spPr>
          <a:xfrm>
            <a:off x="3124575" y="2562101"/>
            <a:ext cx="3051000" cy="29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Estudo de caso:</a:t>
            </a:r>
            <a:endParaRPr/>
          </a:p>
          <a:p>
            <a:pPr indent="0" lvl="0" marL="0" rtl="0" algn="l">
              <a:lnSpc>
                <a:spcPct val="100000"/>
              </a:lnSpc>
              <a:spcBef>
                <a:spcPts val="1600"/>
              </a:spcBef>
              <a:spcAft>
                <a:spcPts val="0"/>
              </a:spcAft>
              <a:buSzPts val="1100"/>
              <a:buNone/>
            </a:pPr>
            <a:r>
              <a:rPr lang="pt-BR"/>
              <a:t>Modalidade:</a:t>
            </a:r>
            <a:endParaRPr/>
          </a:p>
          <a:p>
            <a:pPr indent="0" lvl="0" marL="0" rtl="0" algn="l">
              <a:lnSpc>
                <a:spcPct val="100000"/>
              </a:lnSpc>
              <a:spcBef>
                <a:spcPts val="1600"/>
              </a:spcBef>
              <a:spcAft>
                <a:spcPts val="0"/>
              </a:spcAft>
              <a:buSzPts val="1100"/>
              <a:buNone/>
            </a:pPr>
            <a:r>
              <a:rPr lang="pt-BR">
                <a:solidFill>
                  <a:srgbClr val="62BCBE"/>
                </a:solidFill>
              </a:rPr>
              <a:t>ACL:</a:t>
            </a:r>
            <a:endParaRPr/>
          </a:p>
          <a:p>
            <a:pPr indent="0" lvl="0" marL="0" rtl="0" algn="l">
              <a:lnSpc>
                <a:spcPct val="100000"/>
              </a:lnSpc>
              <a:spcBef>
                <a:spcPts val="1600"/>
              </a:spcBef>
              <a:spcAft>
                <a:spcPts val="0"/>
              </a:spcAft>
              <a:buSzPts val="1100"/>
              <a:buNone/>
            </a:pPr>
            <a:r>
              <a:rPr lang="pt-BR"/>
              <a:t>Conectado:</a:t>
            </a:r>
            <a:endParaRPr/>
          </a:p>
          <a:p>
            <a:pPr indent="0" lvl="0" marL="0" rtl="0" algn="l">
              <a:lnSpc>
                <a:spcPct val="100000"/>
              </a:lnSpc>
              <a:spcBef>
                <a:spcPts val="1600"/>
              </a:spcBef>
              <a:spcAft>
                <a:spcPts val="1600"/>
              </a:spcAft>
              <a:buSzPts val="1100"/>
              <a:buNone/>
            </a:pPr>
            <a:r>
              <a:rPr lang="pt-BR">
                <a:solidFill>
                  <a:srgbClr val="62BCBE"/>
                </a:solidFill>
              </a:rPr>
              <a:t>Cliente:</a:t>
            </a:r>
            <a:endParaRPr>
              <a:solidFill>
                <a:srgbClr val="62BCBE"/>
              </a:solidFill>
            </a:endParaRPr>
          </a:p>
        </p:txBody>
      </p:sp>
      <p:sp>
        <p:nvSpPr>
          <p:cNvPr id="173" name="Google Shape;173;p10"/>
          <p:cNvSpPr txBox="1"/>
          <p:nvPr/>
        </p:nvSpPr>
        <p:spPr>
          <a:xfrm>
            <a:off x="4221094" y="2584885"/>
            <a:ext cx="2706000" cy="57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4343"/>
              </a:buClr>
              <a:buSzPts val="1100"/>
              <a:buFont typeface="Advent Pro"/>
              <a:buNone/>
            </a:pPr>
            <a:r>
              <a:rPr b="0" i="0" lang="pt-BR" sz="1200" u="none" cap="none" strike="noStrike">
                <a:solidFill>
                  <a:srgbClr val="434343"/>
                </a:solidFill>
                <a:latin typeface="Advent Pro"/>
                <a:ea typeface="Advent Pro"/>
                <a:cs typeface="Advent Pro"/>
                <a:sym typeface="Advent Pro"/>
              </a:rPr>
              <a:t>Somatória das demandas – 1,9MWh</a:t>
            </a:r>
            <a:endParaRPr b="0" i="0" sz="1200" u="none" cap="none" strike="noStrike">
              <a:solidFill>
                <a:srgbClr val="434343"/>
              </a:solidFill>
              <a:latin typeface="Advent Pro"/>
              <a:ea typeface="Advent Pro"/>
              <a:cs typeface="Advent Pro"/>
              <a:sym typeface="Advent Pro"/>
            </a:endParaRPr>
          </a:p>
        </p:txBody>
      </p:sp>
      <p:sp>
        <p:nvSpPr>
          <p:cNvPr id="174" name="Google Shape;174;p10"/>
          <p:cNvSpPr txBox="1"/>
          <p:nvPr/>
        </p:nvSpPr>
        <p:spPr>
          <a:xfrm>
            <a:off x="3995294" y="2998547"/>
            <a:ext cx="2706000" cy="57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4343"/>
              </a:buClr>
              <a:buSzPts val="1100"/>
              <a:buFont typeface="Advent Pro"/>
              <a:buNone/>
            </a:pPr>
            <a:r>
              <a:rPr b="0" i="0" lang="pt-BR" sz="1200" u="none" cap="none" strike="noStrike">
                <a:solidFill>
                  <a:srgbClr val="434343"/>
                </a:solidFill>
                <a:latin typeface="Advent Pro"/>
                <a:ea typeface="Advent Pro"/>
                <a:cs typeface="Advent Pro"/>
                <a:sym typeface="Advent Pro"/>
              </a:rPr>
              <a:t>Verde</a:t>
            </a:r>
            <a:endParaRPr b="0" i="0" sz="1200" u="none" cap="none" strike="noStrike">
              <a:solidFill>
                <a:srgbClr val="434343"/>
              </a:solidFill>
              <a:latin typeface="Advent Pro"/>
              <a:ea typeface="Advent Pro"/>
              <a:cs typeface="Advent Pro"/>
              <a:sym typeface="Advent Pro"/>
            </a:endParaRPr>
          </a:p>
        </p:txBody>
      </p:sp>
      <p:sp>
        <p:nvSpPr>
          <p:cNvPr id="175" name="Google Shape;175;p10"/>
          <p:cNvSpPr txBox="1"/>
          <p:nvPr/>
        </p:nvSpPr>
        <p:spPr>
          <a:xfrm>
            <a:off x="3463675" y="3412209"/>
            <a:ext cx="2706000" cy="57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4343"/>
              </a:buClr>
              <a:buSzPts val="1100"/>
              <a:buFont typeface="Advent Pro"/>
              <a:buNone/>
            </a:pPr>
            <a:r>
              <a:rPr b="0" i="0" lang="pt-BR" sz="1200" u="none" cap="none" strike="noStrike">
                <a:solidFill>
                  <a:srgbClr val="434343"/>
                </a:solidFill>
                <a:latin typeface="Advent Pro"/>
                <a:ea typeface="Advent Pro"/>
                <a:cs typeface="Advent Pro"/>
                <a:sym typeface="Advent Pro"/>
              </a:rPr>
              <a:t>Especial</a:t>
            </a:r>
            <a:endParaRPr b="0" i="0" sz="1200" u="none" cap="none" strike="noStrike">
              <a:solidFill>
                <a:srgbClr val="434343"/>
              </a:solidFill>
              <a:latin typeface="Advent Pro"/>
              <a:ea typeface="Advent Pro"/>
              <a:cs typeface="Advent Pro"/>
              <a:sym typeface="Advent Pro"/>
            </a:endParaRPr>
          </a:p>
        </p:txBody>
      </p:sp>
      <p:sp>
        <p:nvSpPr>
          <p:cNvPr id="176" name="Google Shape;176;p10"/>
          <p:cNvSpPr txBox="1"/>
          <p:nvPr/>
        </p:nvSpPr>
        <p:spPr>
          <a:xfrm>
            <a:off x="3906394" y="3828648"/>
            <a:ext cx="2706000" cy="57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4343"/>
              </a:buClr>
              <a:buSzPts val="1100"/>
              <a:buFont typeface="Advent Pro"/>
              <a:buNone/>
            </a:pPr>
            <a:r>
              <a:rPr b="0" i="0" lang="pt-BR" sz="1200" u="none" cap="none" strike="noStrike">
                <a:solidFill>
                  <a:srgbClr val="434343"/>
                </a:solidFill>
                <a:latin typeface="Advent Pro"/>
                <a:ea typeface="Advent Pro"/>
                <a:cs typeface="Advent Pro"/>
                <a:sym typeface="Advent Pro"/>
              </a:rPr>
              <a:t>Equatorial Energia</a:t>
            </a:r>
            <a:endParaRPr b="0" i="0" sz="1200" u="none" cap="none" strike="noStrike">
              <a:solidFill>
                <a:srgbClr val="434343"/>
              </a:solidFill>
              <a:latin typeface="Advent Pro"/>
              <a:ea typeface="Advent Pro"/>
              <a:cs typeface="Advent Pro"/>
              <a:sym typeface="Advent Pro"/>
            </a:endParaRPr>
          </a:p>
        </p:txBody>
      </p:sp>
      <p:sp>
        <p:nvSpPr>
          <p:cNvPr id="177" name="Google Shape;177;p10"/>
          <p:cNvSpPr txBox="1"/>
          <p:nvPr/>
        </p:nvSpPr>
        <p:spPr>
          <a:xfrm>
            <a:off x="3680894" y="4251967"/>
            <a:ext cx="2706000" cy="57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4343"/>
              </a:buClr>
              <a:buSzPts val="1100"/>
              <a:buFont typeface="Advent Pro"/>
              <a:buNone/>
            </a:pPr>
            <a:r>
              <a:rPr b="0" i="0" lang="pt-BR" sz="1200" u="none" cap="none" strike="noStrike">
                <a:solidFill>
                  <a:srgbClr val="434343"/>
                </a:solidFill>
                <a:latin typeface="Advent Pro"/>
                <a:ea typeface="Advent Pro"/>
                <a:cs typeface="Advent Pro"/>
                <a:sym typeface="Advent Pro"/>
              </a:rPr>
              <a:t>A4</a:t>
            </a:r>
            <a:endParaRPr b="0" i="0" sz="1200" u="none" cap="none" strike="noStrike">
              <a:solidFill>
                <a:srgbClr val="434343"/>
              </a:solidFill>
              <a:latin typeface="Advent Pro"/>
              <a:ea typeface="Advent Pro"/>
              <a:cs typeface="Advent Pro"/>
              <a:sym typeface="Advent Pro"/>
            </a:endParaRPr>
          </a:p>
        </p:txBody>
      </p:sp>
      <p:pic>
        <p:nvPicPr>
          <p:cNvPr id="178" name="Google Shape;178;p10"/>
          <p:cNvPicPr preferRelativeResize="0"/>
          <p:nvPr/>
        </p:nvPicPr>
        <p:blipFill rotWithShape="1">
          <a:blip r:embed="rId3">
            <a:alphaModFix/>
          </a:blip>
          <a:srcRect b="0" l="0" r="0" t="0"/>
          <a:stretch/>
        </p:blipFill>
        <p:spPr>
          <a:xfrm>
            <a:off x="5795594" y="397199"/>
            <a:ext cx="3002044" cy="1688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1"/>
          <p:cNvSpPr txBox="1"/>
          <p:nvPr>
            <p:ph type="ctrTitle"/>
          </p:nvPr>
        </p:nvSpPr>
        <p:spPr>
          <a:xfrm>
            <a:off x="1042100" y="325800"/>
            <a:ext cx="2953194" cy="57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pt-BR"/>
              <a:t>VIABILIDADE ECONÔMICA</a:t>
            </a:r>
            <a:endParaRPr/>
          </a:p>
        </p:txBody>
      </p:sp>
      <p:sp>
        <p:nvSpPr>
          <p:cNvPr descr="Equatorial Energia – PA" id="184" name="Google Shape;184;p11"/>
          <p:cNvSpPr/>
          <p:nvPr/>
        </p:nvSpPr>
        <p:spPr>
          <a:xfrm flipH="1" rot="10800000">
            <a:off x="155575" y="160338"/>
            <a:ext cx="2838200" cy="28382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Logotipo da Equatorial Energia" id="185" name="Google Shape;185;p1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Logotipo da Equatorial Energia" id="186" name="Google Shape;186;p11"/>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87" name="Google Shape;187;p11"/>
          <p:cNvPicPr preferRelativeResize="0"/>
          <p:nvPr/>
        </p:nvPicPr>
        <p:blipFill rotWithShape="1">
          <a:blip r:embed="rId3">
            <a:alphaModFix/>
          </a:blip>
          <a:srcRect b="0" l="0" r="0" t="0"/>
          <a:stretch/>
        </p:blipFill>
        <p:spPr>
          <a:xfrm>
            <a:off x="3995294" y="971909"/>
            <a:ext cx="1924050" cy="1266825"/>
          </a:xfrm>
          <a:prstGeom prst="rect">
            <a:avLst/>
          </a:prstGeom>
          <a:noFill/>
          <a:ln>
            <a:noFill/>
          </a:ln>
        </p:spPr>
      </p:pic>
      <p:pic>
        <p:nvPicPr>
          <p:cNvPr id="188" name="Google Shape;188;p11"/>
          <p:cNvPicPr preferRelativeResize="0"/>
          <p:nvPr/>
        </p:nvPicPr>
        <p:blipFill rotWithShape="1">
          <a:blip r:embed="rId4">
            <a:alphaModFix/>
          </a:blip>
          <a:srcRect b="0" l="0" r="0" t="0"/>
          <a:stretch/>
        </p:blipFill>
        <p:spPr>
          <a:xfrm>
            <a:off x="2993775" y="2781182"/>
            <a:ext cx="3886200" cy="2124075"/>
          </a:xfrm>
          <a:prstGeom prst="rect">
            <a:avLst/>
          </a:prstGeom>
          <a:noFill/>
          <a:ln>
            <a:noFill/>
          </a:ln>
        </p:spPr>
      </p:pic>
      <p:sp>
        <p:nvSpPr>
          <p:cNvPr id="189" name="Google Shape;189;p11"/>
          <p:cNvSpPr txBox="1"/>
          <p:nvPr>
            <p:ph idx="2" type="subTitle"/>
          </p:nvPr>
        </p:nvSpPr>
        <p:spPr>
          <a:xfrm>
            <a:off x="3411375" y="2414073"/>
            <a:ext cx="3051000" cy="299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100"/>
              <a:buNone/>
            </a:pPr>
            <a:r>
              <a:rPr lang="pt-BR"/>
              <a:t>ACR</a:t>
            </a:r>
            <a:endParaRPr>
              <a:solidFill>
                <a:srgbClr val="62BCBE"/>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2"/>
          <p:cNvSpPr txBox="1"/>
          <p:nvPr>
            <p:ph type="ctrTitle"/>
          </p:nvPr>
        </p:nvSpPr>
        <p:spPr>
          <a:xfrm>
            <a:off x="1042100" y="325800"/>
            <a:ext cx="2953194" cy="57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pt-BR"/>
              <a:t>VIABILIDADE ECONÔMICA</a:t>
            </a:r>
            <a:endParaRPr/>
          </a:p>
        </p:txBody>
      </p:sp>
      <p:sp>
        <p:nvSpPr>
          <p:cNvPr descr="Equatorial Energia – PA" id="195" name="Google Shape;195;p12"/>
          <p:cNvSpPr/>
          <p:nvPr/>
        </p:nvSpPr>
        <p:spPr>
          <a:xfrm flipH="1" rot="10800000">
            <a:off x="155575" y="160338"/>
            <a:ext cx="2838200" cy="28382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Logotipo da Equatorial Energia" id="196" name="Google Shape;196;p12"/>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Logotipo da Equatorial Energia" id="197" name="Google Shape;197;p12"/>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98" name="Google Shape;198;p12"/>
          <p:cNvPicPr preferRelativeResize="0"/>
          <p:nvPr/>
        </p:nvPicPr>
        <p:blipFill rotWithShape="1">
          <a:blip r:embed="rId3">
            <a:alphaModFix/>
          </a:blip>
          <a:srcRect b="0" l="0" r="0" t="0"/>
          <a:stretch/>
        </p:blipFill>
        <p:spPr>
          <a:xfrm>
            <a:off x="984250" y="1741248"/>
            <a:ext cx="4076700" cy="3124200"/>
          </a:xfrm>
          <a:prstGeom prst="rect">
            <a:avLst/>
          </a:prstGeom>
          <a:noFill/>
          <a:ln>
            <a:noFill/>
          </a:ln>
        </p:spPr>
      </p:pic>
      <p:pic>
        <p:nvPicPr>
          <p:cNvPr id="199" name="Google Shape;199;p12"/>
          <p:cNvPicPr preferRelativeResize="0"/>
          <p:nvPr/>
        </p:nvPicPr>
        <p:blipFill rotWithShape="1">
          <a:blip r:embed="rId4">
            <a:alphaModFix/>
          </a:blip>
          <a:srcRect b="0" l="0" r="0" t="0"/>
          <a:stretch/>
        </p:blipFill>
        <p:spPr>
          <a:xfrm>
            <a:off x="5127625" y="1741248"/>
            <a:ext cx="3990975" cy="3162300"/>
          </a:xfrm>
          <a:prstGeom prst="rect">
            <a:avLst/>
          </a:prstGeom>
          <a:noFill/>
          <a:ln>
            <a:noFill/>
          </a:ln>
        </p:spPr>
      </p:pic>
      <p:sp>
        <p:nvSpPr>
          <p:cNvPr id="200" name="Google Shape;200;p12"/>
          <p:cNvSpPr txBox="1"/>
          <p:nvPr>
            <p:ph idx="2" type="subTitle"/>
          </p:nvPr>
        </p:nvSpPr>
        <p:spPr>
          <a:xfrm>
            <a:off x="1514313" y="1441548"/>
            <a:ext cx="3051000" cy="299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100"/>
              <a:buNone/>
            </a:pPr>
            <a:r>
              <a:rPr lang="pt-BR"/>
              <a:t>ACL – I5 - 50%</a:t>
            </a:r>
            <a:endParaRPr>
              <a:solidFill>
                <a:srgbClr val="62BCBE"/>
              </a:solidFill>
            </a:endParaRPr>
          </a:p>
        </p:txBody>
      </p:sp>
      <p:sp>
        <p:nvSpPr>
          <p:cNvPr id="201" name="Google Shape;201;p12"/>
          <p:cNvSpPr txBox="1"/>
          <p:nvPr>
            <p:ph idx="2" type="subTitle"/>
          </p:nvPr>
        </p:nvSpPr>
        <p:spPr>
          <a:xfrm>
            <a:off x="5597612" y="1441548"/>
            <a:ext cx="3051000" cy="299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100"/>
              <a:buNone/>
            </a:pPr>
            <a:r>
              <a:rPr lang="pt-BR"/>
              <a:t>ACL – I1 - 100%</a:t>
            </a:r>
            <a:endParaRPr>
              <a:solidFill>
                <a:srgbClr val="62BCBE"/>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3"/>
          <p:cNvSpPr txBox="1"/>
          <p:nvPr>
            <p:ph type="ctrTitle"/>
          </p:nvPr>
        </p:nvSpPr>
        <p:spPr>
          <a:xfrm>
            <a:off x="1042100" y="325800"/>
            <a:ext cx="2953194" cy="57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pt-BR"/>
              <a:t>VIABILIDADE ECONÔMICA</a:t>
            </a:r>
            <a:endParaRPr/>
          </a:p>
        </p:txBody>
      </p:sp>
      <p:sp>
        <p:nvSpPr>
          <p:cNvPr descr="Equatorial Energia – PA" id="207" name="Google Shape;207;p13"/>
          <p:cNvSpPr/>
          <p:nvPr/>
        </p:nvSpPr>
        <p:spPr>
          <a:xfrm flipH="1" rot="10800000">
            <a:off x="155575" y="160338"/>
            <a:ext cx="2838200" cy="28382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Logotipo da Equatorial Energia" id="208" name="Google Shape;208;p1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Logotipo da Equatorial Energia" id="209" name="Google Shape;209;p13"/>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10" name="Google Shape;210;p13"/>
          <p:cNvPicPr preferRelativeResize="0"/>
          <p:nvPr/>
        </p:nvPicPr>
        <p:blipFill rotWithShape="1">
          <a:blip r:embed="rId3">
            <a:alphaModFix/>
          </a:blip>
          <a:srcRect b="0" l="0" r="0" t="0"/>
          <a:stretch/>
        </p:blipFill>
        <p:spPr>
          <a:xfrm>
            <a:off x="3727450" y="312738"/>
            <a:ext cx="2400300" cy="771525"/>
          </a:xfrm>
          <a:prstGeom prst="rect">
            <a:avLst/>
          </a:prstGeom>
          <a:noFill/>
          <a:ln>
            <a:noFill/>
          </a:ln>
        </p:spPr>
      </p:pic>
      <p:pic>
        <p:nvPicPr>
          <p:cNvPr id="211" name="Google Shape;211;p13"/>
          <p:cNvPicPr preferRelativeResize="0"/>
          <p:nvPr/>
        </p:nvPicPr>
        <p:blipFill rotWithShape="1">
          <a:blip r:embed="rId4">
            <a:alphaModFix/>
          </a:blip>
          <a:srcRect b="0" l="0" r="0" t="0"/>
          <a:stretch/>
        </p:blipFill>
        <p:spPr>
          <a:xfrm>
            <a:off x="1042100" y="1579442"/>
            <a:ext cx="8038400" cy="895350"/>
          </a:xfrm>
          <a:prstGeom prst="rect">
            <a:avLst/>
          </a:prstGeom>
          <a:noFill/>
          <a:ln>
            <a:noFill/>
          </a:ln>
        </p:spPr>
      </p:pic>
      <p:pic>
        <p:nvPicPr>
          <p:cNvPr id="212" name="Google Shape;212;p13"/>
          <p:cNvPicPr preferRelativeResize="0"/>
          <p:nvPr/>
        </p:nvPicPr>
        <p:blipFill rotWithShape="1">
          <a:blip r:embed="rId5">
            <a:alphaModFix/>
          </a:blip>
          <a:srcRect b="0" l="0" r="0" t="0"/>
          <a:stretch/>
        </p:blipFill>
        <p:spPr>
          <a:xfrm>
            <a:off x="1042100" y="3893896"/>
            <a:ext cx="8013000" cy="971550"/>
          </a:xfrm>
          <a:prstGeom prst="rect">
            <a:avLst/>
          </a:prstGeom>
          <a:noFill/>
          <a:ln>
            <a:noFill/>
          </a:ln>
        </p:spPr>
      </p:pic>
      <p:pic>
        <p:nvPicPr>
          <p:cNvPr id="213" name="Google Shape;213;p13"/>
          <p:cNvPicPr preferRelativeResize="0"/>
          <p:nvPr/>
        </p:nvPicPr>
        <p:blipFill rotWithShape="1">
          <a:blip r:embed="rId6">
            <a:alphaModFix/>
          </a:blip>
          <a:srcRect b="0" l="0" r="0" t="0"/>
          <a:stretch/>
        </p:blipFill>
        <p:spPr>
          <a:xfrm>
            <a:off x="1042100" y="2730019"/>
            <a:ext cx="8013000" cy="895350"/>
          </a:xfrm>
          <a:prstGeom prst="rect">
            <a:avLst/>
          </a:prstGeom>
          <a:noFill/>
          <a:ln>
            <a:noFill/>
          </a:ln>
        </p:spPr>
      </p:pic>
      <p:sp>
        <p:nvSpPr>
          <p:cNvPr id="214" name="Google Shape;214;p13"/>
          <p:cNvSpPr txBox="1"/>
          <p:nvPr>
            <p:ph idx="2" type="subTitle"/>
          </p:nvPr>
        </p:nvSpPr>
        <p:spPr>
          <a:xfrm>
            <a:off x="3382279" y="1208513"/>
            <a:ext cx="3020792" cy="299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100"/>
              <a:buNone/>
            </a:pPr>
            <a:r>
              <a:rPr lang="pt-BR"/>
              <a:t>SAZONALIZAÇÃO</a:t>
            </a:r>
            <a:endParaRPr>
              <a:solidFill>
                <a:srgbClr val="62BCBE"/>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4"/>
          <p:cNvSpPr txBox="1"/>
          <p:nvPr>
            <p:ph type="ctrTitle"/>
          </p:nvPr>
        </p:nvSpPr>
        <p:spPr>
          <a:xfrm>
            <a:off x="1042100" y="325800"/>
            <a:ext cx="2953194" cy="57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pt-BR"/>
              <a:t>VIABILIDADE ECONÔMICA</a:t>
            </a:r>
            <a:endParaRPr/>
          </a:p>
        </p:txBody>
      </p:sp>
      <p:sp>
        <p:nvSpPr>
          <p:cNvPr descr="Equatorial Energia – PA" id="220" name="Google Shape;220;p14"/>
          <p:cNvSpPr/>
          <p:nvPr/>
        </p:nvSpPr>
        <p:spPr>
          <a:xfrm flipH="1" rot="10800000">
            <a:off x="155575" y="160338"/>
            <a:ext cx="2838200" cy="28382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Logotipo da Equatorial Energia" id="221" name="Google Shape;221;p14"/>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Logotipo da Equatorial Energia" id="222" name="Google Shape;222;p14"/>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23" name="Google Shape;223;p14"/>
          <p:cNvPicPr preferRelativeResize="0"/>
          <p:nvPr/>
        </p:nvPicPr>
        <p:blipFill rotWithShape="1">
          <a:blip r:embed="rId3">
            <a:alphaModFix/>
          </a:blip>
          <a:srcRect b="0" l="0" r="0" t="0"/>
          <a:stretch/>
        </p:blipFill>
        <p:spPr>
          <a:xfrm>
            <a:off x="2062162" y="1541949"/>
            <a:ext cx="5857875" cy="819150"/>
          </a:xfrm>
          <a:prstGeom prst="rect">
            <a:avLst/>
          </a:prstGeom>
          <a:noFill/>
          <a:ln>
            <a:noFill/>
          </a:ln>
        </p:spPr>
      </p:pic>
      <p:pic>
        <p:nvPicPr>
          <p:cNvPr id="224" name="Google Shape;224;p14"/>
          <p:cNvPicPr preferRelativeResize="0"/>
          <p:nvPr/>
        </p:nvPicPr>
        <p:blipFill rotWithShape="1">
          <a:blip r:embed="rId4">
            <a:alphaModFix/>
          </a:blip>
          <a:srcRect b="0" l="0" r="0" t="0"/>
          <a:stretch/>
        </p:blipFill>
        <p:spPr>
          <a:xfrm>
            <a:off x="2047874" y="2427234"/>
            <a:ext cx="5886450" cy="600075"/>
          </a:xfrm>
          <a:prstGeom prst="rect">
            <a:avLst/>
          </a:prstGeom>
          <a:noFill/>
          <a:ln>
            <a:noFill/>
          </a:ln>
        </p:spPr>
      </p:pic>
      <p:pic>
        <p:nvPicPr>
          <p:cNvPr id="225" name="Google Shape;225;p14"/>
          <p:cNvPicPr preferRelativeResize="0"/>
          <p:nvPr/>
        </p:nvPicPr>
        <p:blipFill rotWithShape="1">
          <a:blip r:embed="rId5">
            <a:alphaModFix/>
          </a:blip>
          <a:srcRect b="0" l="0" r="0" t="0"/>
          <a:stretch/>
        </p:blipFill>
        <p:spPr>
          <a:xfrm>
            <a:off x="1574675" y="3101870"/>
            <a:ext cx="6877050" cy="590550"/>
          </a:xfrm>
          <a:prstGeom prst="rect">
            <a:avLst/>
          </a:prstGeom>
          <a:noFill/>
          <a:ln>
            <a:noFill/>
          </a:ln>
        </p:spPr>
      </p:pic>
      <p:pic>
        <p:nvPicPr>
          <p:cNvPr id="226" name="Google Shape;226;p14"/>
          <p:cNvPicPr preferRelativeResize="0"/>
          <p:nvPr/>
        </p:nvPicPr>
        <p:blipFill rotWithShape="1">
          <a:blip r:embed="rId6">
            <a:alphaModFix/>
          </a:blip>
          <a:srcRect b="0" l="0" r="0" t="0"/>
          <a:stretch/>
        </p:blipFill>
        <p:spPr>
          <a:xfrm>
            <a:off x="2967036" y="4302206"/>
            <a:ext cx="4048125" cy="742950"/>
          </a:xfrm>
          <a:prstGeom prst="rect">
            <a:avLst/>
          </a:prstGeom>
          <a:noFill/>
          <a:ln>
            <a:noFill/>
          </a:ln>
        </p:spPr>
      </p:pic>
      <p:sp>
        <p:nvSpPr>
          <p:cNvPr id="227" name="Google Shape;227;p14"/>
          <p:cNvSpPr txBox="1"/>
          <p:nvPr>
            <p:ph idx="2" type="subTitle"/>
          </p:nvPr>
        </p:nvSpPr>
        <p:spPr>
          <a:xfrm>
            <a:off x="3487700" y="4002506"/>
            <a:ext cx="3051000" cy="299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100"/>
              <a:buNone/>
            </a:pPr>
            <a:r>
              <a:rPr lang="pt-BR"/>
              <a:t>PREÇO ÓTIMO DE ENERGIA</a:t>
            </a:r>
            <a:endParaRPr>
              <a:solidFill>
                <a:srgbClr val="62BCBE"/>
              </a:solidFill>
            </a:endParaRPr>
          </a:p>
        </p:txBody>
      </p:sp>
      <p:sp>
        <p:nvSpPr>
          <p:cNvPr id="228" name="Google Shape;228;p14"/>
          <p:cNvSpPr txBox="1"/>
          <p:nvPr>
            <p:ph idx="2" type="subTitle"/>
          </p:nvPr>
        </p:nvSpPr>
        <p:spPr>
          <a:xfrm>
            <a:off x="3487700" y="1167688"/>
            <a:ext cx="3051000" cy="299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100"/>
              <a:buNone/>
            </a:pPr>
            <a:r>
              <a:rPr lang="pt-BR"/>
              <a:t>COMPARATIVO</a:t>
            </a:r>
            <a:endParaRPr>
              <a:solidFill>
                <a:srgbClr val="62BCBE"/>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5"/>
          <p:cNvSpPr txBox="1"/>
          <p:nvPr>
            <p:ph type="ctrTitle"/>
          </p:nvPr>
        </p:nvSpPr>
        <p:spPr>
          <a:xfrm>
            <a:off x="1042100" y="325800"/>
            <a:ext cx="2953194" cy="57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pt-BR"/>
              <a:t>CONCLUSÃO</a:t>
            </a:r>
            <a:endParaRPr/>
          </a:p>
        </p:txBody>
      </p:sp>
      <p:sp>
        <p:nvSpPr>
          <p:cNvPr descr="Equatorial Energia – PA" id="234" name="Google Shape;234;p15"/>
          <p:cNvSpPr/>
          <p:nvPr/>
        </p:nvSpPr>
        <p:spPr>
          <a:xfrm flipH="1" rot="10800000">
            <a:off x="155575" y="160338"/>
            <a:ext cx="2838200" cy="28382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Logotipo da Equatorial Energia" id="235" name="Google Shape;235;p15"/>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Logotipo da Equatorial Energia" id="236" name="Google Shape;236;p15"/>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37" name="Google Shape;237;p15"/>
          <p:cNvPicPr preferRelativeResize="0"/>
          <p:nvPr/>
        </p:nvPicPr>
        <p:blipFill rotWithShape="1">
          <a:blip r:embed="rId3">
            <a:alphaModFix/>
          </a:blip>
          <a:srcRect b="0" l="0" r="0" t="0"/>
          <a:stretch/>
        </p:blipFill>
        <p:spPr>
          <a:xfrm>
            <a:off x="3492500" y="3513183"/>
            <a:ext cx="2649210" cy="1490181"/>
          </a:xfrm>
          <a:prstGeom prst="rect">
            <a:avLst/>
          </a:prstGeom>
          <a:noFill/>
          <a:ln>
            <a:noFill/>
          </a:ln>
        </p:spPr>
      </p:pic>
      <p:pic>
        <p:nvPicPr>
          <p:cNvPr id="238" name="Google Shape;238;p15"/>
          <p:cNvPicPr preferRelativeResize="0"/>
          <p:nvPr/>
        </p:nvPicPr>
        <p:blipFill rotWithShape="1">
          <a:blip r:embed="rId4">
            <a:alphaModFix/>
          </a:blip>
          <a:srcRect b="0" l="0" r="0" t="0"/>
          <a:stretch/>
        </p:blipFill>
        <p:spPr>
          <a:xfrm>
            <a:off x="3785566" y="567678"/>
            <a:ext cx="2040444" cy="259463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EAE9"/>
        </a:solidFill>
      </p:bgPr>
    </p:bg>
    <p:spTree>
      <p:nvGrpSpPr>
        <p:cNvPr id="242" name="Shape 242"/>
        <p:cNvGrpSpPr/>
        <p:nvPr/>
      </p:nvGrpSpPr>
      <p:grpSpPr>
        <a:xfrm>
          <a:off x="0" y="0"/>
          <a:ext cx="0" cy="0"/>
          <a:chOff x="0" y="0"/>
          <a:chExt cx="0" cy="0"/>
        </a:xfrm>
      </p:grpSpPr>
      <p:sp>
        <p:nvSpPr>
          <p:cNvPr id="243" name="Google Shape;243;p16"/>
          <p:cNvSpPr txBox="1"/>
          <p:nvPr>
            <p:ph idx="1" type="subTitle"/>
          </p:nvPr>
        </p:nvSpPr>
        <p:spPr>
          <a:xfrm>
            <a:off x="2297300" y="1980550"/>
            <a:ext cx="5409600" cy="1264500"/>
          </a:xfrm>
          <a:prstGeom prst="rect">
            <a:avLst/>
          </a:prstGeom>
          <a:noFill/>
          <a:ln>
            <a:noFill/>
          </a:ln>
        </p:spPr>
        <p:txBody>
          <a:bodyPr anchorCtr="0" anchor="ctr" bIns="91425" lIns="91425" spcFirstLastPara="1" rIns="91425" wrap="square" tIns="91425">
            <a:noAutofit/>
          </a:bodyPr>
          <a:lstStyle/>
          <a:p>
            <a:pPr indent="-298450" lvl="0" marL="457200" rtl="0" algn="ctr">
              <a:lnSpc>
                <a:spcPct val="115000"/>
              </a:lnSpc>
              <a:spcBef>
                <a:spcPts val="0"/>
              </a:spcBef>
              <a:spcAft>
                <a:spcPts val="0"/>
              </a:spcAft>
              <a:buSzPts val="1100"/>
              <a:buNone/>
            </a:pPr>
            <a:r>
              <a:rPr lang="pt-BR"/>
              <a:t>Carlos Eduardo Bento Honório – RA 233266</a:t>
            </a:r>
            <a:endParaRPr/>
          </a:p>
          <a:p>
            <a:pPr indent="-298450" lvl="0" marL="457200" rtl="0" algn="ctr">
              <a:lnSpc>
                <a:spcPct val="115000"/>
              </a:lnSpc>
              <a:spcBef>
                <a:spcPts val="0"/>
              </a:spcBef>
              <a:spcAft>
                <a:spcPts val="0"/>
              </a:spcAft>
              <a:buSzPts val="1100"/>
              <a:buNone/>
            </a:pPr>
            <a:r>
              <a:t/>
            </a:r>
            <a:endParaRPr/>
          </a:p>
          <a:p>
            <a:pPr indent="-298450" lvl="0" marL="457200" rtl="0" algn="ctr">
              <a:lnSpc>
                <a:spcPct val="115000"/>
              </a:lnSpc>
              <a:spcBef>
                <a:spcPts val="0"/>
              </a:spcBef>
              <a:spcAft>
                <a:spcPts val="0"/>
              </a:spcAft>
              <a:buSzPts val="1100"/>
              <a:buNone/>
            </a:pPr>
            <a:r>
              <a:rPr lang="pt-BR"/>
              <a:t>Christian Roberto Campioni da Cruz – RA 233244</a:t>
            </a:r>
            <a:endParaRPr/>
          </a:p>
          <a:p>
            <a:pPr indent="-298450" lvl="0" marL="457200" rtl="0" algn="ctr">
              <a:lnSpc>
                <a:spcPct val="115000"/>
              </a:lnSpc>
              <a:spcBef>
                <a:spcPts val="0"/>
              </a:spcBef>
              <a:spcAft>
                <a:spcPts val="0"/>
              </a:spcAft>
              <a:buSzPts val="1100"/>
              <a:buNone/>
            </a:pPr>
            <a:r>
              <a:t/>
            </a:r>
            <a:endParaRPr/>
          </a:p>
          <a:p>
            <a:pPr indent="-298450" lvl="0" marL="457200" rtl="0" algn="ctr">
              <a:lnSpc>
                <a:spcPct val="115000"/>
              </a:lnSpc>
              <a:spcBef>
                <a:spcPts val="0"/>
              </a:spcBef>
              <a:spcAft>
                <a:spcPts val="0"/>
              </a:spcAft>
              <a:buSzPts val="1100"/>
              <a:buNone/>
            </a:pPr>
            <a:r>
              <a:rPr lang="pt-BR"/>
              <a:t>Helen Velozo Vendrameto – RA 262282</a:t>
            </a:r>
            <a:endParaRPr/>
          </a:p>
          <a:p>
            <a:pPr indent="-298450" lvl="0" marL="457200" rtl="0" algn="ctr">
              <a:lnSpc>
                <a:spcPct val="115000"/>
              </a:lnSpc>
              <a:spcBef>
                <a:spcPts val="0"/>
              </a:spcBef>
              <a:spcAft>
                <a:spcPts val="0"/>
              </a:spcAft>
              <a:buSzPts val="1100"/>
              <a:buNone/>
            </a:pPr>
            <a:r>
              <a:t/>
            </a:r>
            <a:endParaRPr/>
          </a:p>
          <a:p>
            <a:pPr indent="-298450" lvl="0" marL="457200" rtl="0" algn="ctr">
              <a:lnSpc>
                <a:spcPct val="115000"/>
              </a:lnSpc>
              <a:spcBef>
                <a:spcPts val="0"/>
              </a:spcBef>
              <a:spcAft>
                <a:spcPts val="0"/>
              </a:spcAft>
              <a:buSzPts val="1100"/>
              <a:buNone/>
            </a:pPr>
            <a:r>
              <a:rPr lang="pt-BR"/>
              <a:t>João Vitor Ravagnani Dias – 232256</a:t>
            </a:r>
            <a:endParaRPr/>
          </a:p>
          <a:p>
            <a:pPr indent="-298450" lvl="0" marL="457200" rtl="0" algn="ctr">
              <a:lnSpc>
                <a:spcPct val="115000"/>
              </a:lnSpc>
              <a:spcBef>
                <a:spcPts val="0"/>
              </a:spcBef>
              <a:spcAft>
                <a:spcPts val="0"/>
              </a:spcAft>
              <a:buSzPts val="1100"/>
              <a:buNone/>
            </a:pPr>
            <a:r>
              <a:t/>
            </a:r>
            <a:endParaRPr/>
          </a:p>
          <a:p>
            <a:pPr indent="-298450" lvl="0" marL="457200" rtl="0" algn="ctr">
              <a:lnSpc>
                <a:spcPct val="115000"/>
              </a:lnSpc>
              <a:spcBef>
                <a:spcPts val="0"/>
              </a:spcBef>
              <a:spcAft>
                <a:spcPts val="0"/>
              </a:spcAft>
              <a:buSzPts val="1100"/>
              <a:buNone/>
            </a:pPr>
            <a:r>
              <a:rPr lang="pt-BR"/>
              <a:t>Juliana Mara Vieira – RA 232210</a:t>
            </a:r>
            <a:endParaRPr/>
          </a:p>
          <a:p>
            <a:pPr indent="-298450" lvl="0" marL="457200" rtl="0" algn="ctr">
              <a:lnSpc>
                <a:spcPct val="115000"/>
              </a:lnSpc>
              <a:spcBef>
                <a:spcPts val="0"/>
              </a:spcBef>
              <a:spcAft>
                <a:spcPts val="0"/>
              </a:spcAft>
              <a:buSzPts val="1100"/>
              <a:buNone/>
            </a:pPr>
            <a:r>
              <a:t/>
            </a:r>
            <a:endParaRPr/>
          </a:p>
          <a:p>
            <a:pPr indent="-298450" lvl="0" marL="457200" rtl="0" algn="ctr">
              <a:lnSpc>
                <a:spcPct val="115000"/>
              </a:lnSpc>
              <a:spcBef>
                <a:spcPts val="0"/>
              </a:spcBef>
              <a:spcAft>
                <a:spcPts val="0"/>
              </a:spcAft>
              <a:buSzPts val="1100"/>
              <a:buNone/>
            </a:pPr>
            <a:r>
              <a:rPr lang="pt-BR"/>
              <a:t>Vitória Reinoso Santana – RA 149057</a:t>
            </a:r>
            <a:endParaRPr/>
          </a:p>
          <a:p>
            <a:pPr indent="-298450" lvl="0" marL="457200" rtl="0" algn="ctr">
              <a:lnSpc>
                <a:spcPct val="115000"/>
              </a:lnSpc>
              <a:spcBef>
                <a:spcPts val="0"/>
              </a:spcBef>
              <a:spcAft>
                <a:spcPts val="0"/>
              </a:spcAft>
              <a:buSzPts val="1100"/>
              <a:buNone/>
            </a:pPr>
            <a:r>
              <a:t/>
            </a:r>
            <a:endParaRPr/>
          </a:p>
          <a:p>
            <a:pPr indent="-298450" lvl="0" marL="457200" rtl="0" algn="ctr">
              <a:lnSpc>
                <a:spcPct val="115000"/>
              </a:lnSpc>
              <a:spcBef>
                <a:spcPts val="0"/>
              </a:spcBef>
              <a:spcAft>
                <a:spcPts val="0"/>
              </a:spcAft>
              <a:buSzPts val="1100"/>
              <a:buNone/>
            </a:pPr>
            <a:r>
              <a:rPr lang="pt-BR"/>
              <a:t>GRUPO 4</a:t>
            </a:r>
            <a:endParaRPr/>
          </a:p>
        </p:txBody>
      </p:sp>
      <p:sp>
        <p:nvSpPr>
          <p:cNvPr id="244" name="Google Shape;244;p16"/>
          <p:cNvSpPr txBox="1"/>
          <p:nvPr>
            <p:ph type="ctrTitle"/>
          </p:nvPr>
        </p:nvSpPr>
        <p:spPr>
          <a:xfrm>
            <a:off x="1042100" y="325800"/>
            <a:ext cx="2510400" cy="57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pt-BR"/>
              <a:t>ALUNOS</a:t>
            </a:r>
            <a:endParaRPr/>
          </a:p>
        </p:txBody>
      </p:sp>
      <p:sp>
        <p:nvSpPr>
          <p:cNvPr id="245" name="Google Shape;245;p16"/>
          <p:cNvSpPr txBox="1"/>
          <p:nvPr/>
        </p:nvSpPr>
        <p:spPr>
          <a:xfrm>
            <a:off x="4699000" y="4321100"/>
            <a:ext cx="2510400" cy="57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2BCBE"/>
              </a:buClr>
              <a:buSzPts val="3000"/>
              <a:buFont typeface="Squada One"/>
              <a:buNone/>
            </a:pPr>
            <a:r>
              <a:rPr b="0" i="0" lang="pt-BR" sz="1400" u="none" cap="none" strike="noStrike">
                <a:solidFill>
                  <a:srgbClr val="62BCBE"/>
                </a:solidFill>
                <a:latin typeface="Squada One"/>
                <a:ea typeface="Squada One"/>
                <a:cs typeface="Squada One"/>
                <a:sym typeface="Squada One"/>
              </a:rPr>
              <a:t>OBRIGADO</a:t>
            </a:r>
            <a:endParaRPr b="0" i="0" sz="1400" u="none" cap="none" strike="noStrike">
              <a:solidFill>
                <a:srgbClr val="62BCBE"/>
              </a:solidFill>
              <a:latin typeface="Squada One"/>
              <a:ea typeface="Squada One"/>
              <a:cs typeface="Squada One"/>
              <a:sym typeface="Squada On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2"/>
          <p:cNvPicPr preferRelativeResize="0"/>
          <p:nvPr/>
        </p:nvPicPr>
        <p:blipFill rotWithShape="1">
          <a:blip r:embed="rId3">
            <a:alphaModFix/>
          </a:blip>
          <a:srcRect b="0" l="0" r="0" t="0"/>
          <a:stretch/>
        </p:blipFill>
        <p:spPr>
          <a:xfrm>
            <a:off x="800" y="0"/>
            <a:ext cx="9142375" cy="5143500"/>
          </a:xfrm>
          <a:prstGeom prst="rect">
            <a:avLst/>
          </a:prstGeom>
          <a:noFill/>
          <a:ln>
            <a:noFill/>
          </a:ln>
        </p:spPr>
      </p:pic>
      <p:sp>
        <p:nvSpPr>
          <p:cNvPr id="63" name="Google Shape;63;p2"/>
          <p:cNvSpPr txBox="1"/>
          <p:nvPr>
            <p:ph type="title"/>
          </p:nvPr>
        </p:nvSpPr>
        <p:spPr>
          <a:xfrm>
            <a:off x="2130172" y="533118"/>
            <a:ext cx="12120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pt-BR"/>
              <a:t>01</a:t>
            </a:r>
            <a:endParaRPr/>
          </a:p>
        </p:txBody>
      </p:sp>
      <p:sp>
        <p:nvSpPr>
          <p:cNvPr id="64" name="Google Shape;64;p2"/>
          <p:cNvSpPr txBox="1"/>
          <p:nvPr>
            <p:ph idx="16" type="title"/>
          </p:nvPr>
        </p:nvSpPr>
        <p:spPr>
          <a:xfrm>
            <a:off x="2130172" y="3319968"/>
            <a:ext cx="12120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pt-BR"/>
              <a:t>03</a:t>
            </a:r>
            <a:endParaRPr/>
          </a:p>
        </p:txBody>
      </p:sp>
      <p:sp>
        <p:nvSpPr>
          <p:cNvPr id="65" name="Google Shape;65;p2"/>
          <p:cNvSpPr txBox="1"/>
          <p:nvPr>
            <p:ph idx="17" type="title"/>
          </p:nvPr>
        </p:nvSpPr>
        <p:spPr>
          <a:xfrm>
            <a:off x="2130172" y="1956618"/>
            <a:ext cx="12120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pt-BR"/>
              <a:t>02</a:t>
            </a:r>
            <a:endParaRPr/>
          </a:p>
        </p:txBody>
      </p:sp>
      <p:sp>
        <p:nvSpPr>
          <p:cNvPr id="66" name="Google Shape;66;p2"/>
          <p:cNvSpPr txBox="1"/>
          <p:nvPr>
            <p:ph idx="18" type="title"/>
          </p:nvPr>
        </p:nvSpPr>
        <p:spPr>
          <a:xfrm>
            <a:off x="4774053" y="533118"/>
            <a:ext cx="12120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pt-BR"/>
              <a:t>04</a:t>
            </a:r>
            <a:endParaRPr/>
          </a:p>
        </p:txBody>
      </p:sp>
      <p:sp>
        <p:nvSpPr>
          <p:cNvPr id="67" name="Google Shape;67;p2"/>
          <p:cNvSpPr txBox="1"/>
          <p:nvPr>
            <p:ph idx="20" type="title"/>
          </p:nvPr>
        </p:nvSpPr>
        <p:spPr>
          <a:xfrm>
            <a:off x="4774053" y="1956618"/>
            <a:ext cx="12120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pt-BR"/>
              <a:t>05</a:t>
            </a:r>
            <a:endParaRPr/>
          </a:p>
        </p:txBody>
      </p:sp>
      <p:sp>
        <p:nvSpPr>
          <p:cNvPr id="68" name="Google Shape;68;p2"/>
          <p:cNvSpPr txBox="1"/>
          <p:nvPr>
            <p:ph idx="4" type="subTitle"/>
          </p:nvPr>
        </p:nvSpPr>
        <p:spPr>
          <a:xfrm>
            <a:off x="3322350" y="692075"/>
            <a:ext cx="1344900" cy="57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pt-BR"/>
              <a:t>INTRODUÇÃO</a:t>
            </a:r>
            <a:endParaRPr/>
          </a:p>
        </p:txBody>
      </p:sp>
      <p:sp>
        <p:nvSpPr>
          <p:cNvPr id="69" name="Google Shape;69;p2"/>
          <p:cNvSpPr txBox="1"/>
          <p:nvPr>
            <p:ph idx="5" type="subTitle"/>
          </p:nvPr>
        </p:nvSpPr>
        <p:spPr>
          <a:xfrm>
            <a:off x="3322350" y="3459250"/>
            <a:ext cx="1573500" cy="57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pt-BR"/>
              <a:t>DADOS DA CONTA DE ENERGIA</a:t>
            </a:r>
            <a:endParaRPr/>
          </a:p>
        </p:txBody>
      </p:sp>
      <p:sp>
        <p:nvSpPr>
          <p:cNvPr id="70" name="Google Shape;70;p2"/>
          <p:cNvSpPr txBox="1"/>
          <p:nvPr>
            <p:ph idx="6" type="subTitle"/>
          </p:nvPr>
        </p:nvSpPr>
        <p:spPr>
          <a:xfrm>
            <a:off x="3322350" y="2097062"/>
            <a:ext cx="1573500" cy="57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pt-BR"/>
              <a:t>UNIVERSIDADE</a:t>
            </a:r>
            <a:endParaRPr/>
          </a:p>
        </p:txBody>
      </p:sp>
      <p:sp>
        <p:nvSpPr>
          <p:cNvPr id="71" name="Google Shape;71;p2"/>
          <p:cNvSpPr txBox="1"/>
          <p:nvPr>
            <p:ph idx="2" type="subTitle"/>
          </p:nvPr>
        </p:nvSpPr>
        <p:spPr>
          <a:xfrm>
            <a:off x="5966450" y="2097075"/>
            <a:ext cx="1212000" cy="57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pt-BR"/>
              <a:t>VIABILIDADE ECONÔMICA</a:t>
            </a:r>
            <a:endParaRPr/>
          </a:p>
        </p:txBody>
      </p:sp>
      <p:sp>
        <p:nvSpPr>
          <p:cNvPr id="72" name="Google Shape;72;p2"/>
          <p:cNvSpPr txBox="1"/>
          <p:nvPr>
            <p:ph idx="3" type="subTitle"/>
          </p:nvPr>
        </p:nvSpPr>
        <p:spPr>
          <a:xfrm>
            <a:off x="5966450" y="692075"/>
            <a:ext cx="1573500" cy="57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pt-BR"/>
              <a:t>ELEGIBILIDADE</a:t>
            </a:r>
            <a:endParaRPr/>
          </a:p>
        </p:txBody>
      </p:sp>
      <p:pic>
        <p:nvPicPr>
          <p:cNvPr id="73" name="Google Shape;73;p2"/>
          <p:cNvPicPr preferRelativeResize="0"/>
          <p:nvPr/>
        </p:nvPicPr>
        <p:blipFill rotWithShape="1">
          <a:blip r:embed="rId4">
            <a:alphaModFix/>
          </a:blip>
          <a:srcRect b="0" l="0" r="0" t="0"/>
          <a:stretch/>
        </p:blipFill>
        <p:spPr>
          <a:xfrm>
            <a:off x="794772" y="1230178"/>
            <a:ext cx="685800" cy="726440"/>
          </a:xfrm>
          <a:prstGeom prst="rect">
            <a:avLst/>
          </a:prstGeom>
          <a:noFill/>
          <a:ln>
            <a:noFill/>
          </a:ln>
        </p:spPr>
      </p:pic>
      <p:pic>
        <p:nvPicPr>
          <p:cNvPr id="74" name="Google Shape;74;p2"/>
          <p:cNvPicPr preferRelativeResize="0"/>
          <p:nvPr/>
        </p:nvPicPr>
        <p:blipFill rotWithShape="1">
          <a:blip r:embed="rId5">
            <a:alphaModFix/>
          </a:blip>
          <a:srcRect b="0" l="0" r="0" t="0"/>
          <a:stretch/>
        </p:blipFill>
        <p:spPr>
          <a:xfrm>
            <a:off x="628351" y="2806483"/>
            <a:ext cx="1031875" cy="409575"/>
          </a:xfrm>
          <a:prstGeom prst="rect">
            <a:avLst/>
          </a:prstGeom>
          <a:noFill/>
          <a:ln>
            <a:noFill/>
          </a:ln>
        </p:spPr>
      </p:pic>
      <p:sp>
        <p:nvSpPr>
          <p:cNvPr id="75" name="Google Shape;75;p2"/>
          <p:cNvSpPr txBox="1"/>
          <p:nvPr>
            <p:ph idx="20" type="title"/>
          </p:nvPr>
        </p:nvSpPr>
        <p:spPr>
          <a:xfrm>
            <a:off x="4774053" y="3361537"/>
            <a:ext cx="12120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pt-BR"/>
              <a:t>06</a:t>
            </a:r>
            <a:endParaRPr/>
          </a:p>
        </p:txBody>
      </p:sp>
      <p:sp>
        <p:nvSpPr>
          <p:cNvPr id="76" name="Google Shape;76;p2"/>
          <p:cNvSpPr txBox="1"/>
          <p:nvPr>
            <p:ph idx="2" type="subTitle"/>
          </p:nvPr>
        </p:nvSpPr>
        <p:spPr>
          <a:xfrm>
            <a:off x="5966450" y="3501994"/>
            <a:ext cx="1212000" cy="57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pt-BR"/>
              <a:t>CONCLUSÃO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3"/>
          <p:cNvPicPr preferRelativeResize="0"/>
          <p:nvPr/>
        </p:nvPicPr>
        <p:blipFill rotWithShape="1">
          <a:blip r:embed="rId3">
            <a:alphaModFix/>
          </a:blip>
          <a:srcRect b="0" l="24507" r="657" t="0"/>
          <a:stretch/>
        </p:blipFill>
        <p:spPr>
          <a:xfrm>
            <a:off x="2679250" y="283318"/>
            <a:ext cx="6464750" cy="4860182"/>
          </a:xfrm>
          <a:prstGeom prst="rect">
            <a:avLst/>
          </a:prstGeom>
          <a:noFill/>
          <a:ln>
            <a:noFill/>
          </a:ln>
        </p:spPr>
      </p:pic>
      <p:sp>
        <p:nvSpPr>
          <p:cNvPr id="82" name="Google Shape;82;p3"/>
          <p:cNvSpPr txBox="1"/>
          <p:nvPr>
            <p:ph idx="1" type="subTitle"/>
          </p:nvPr>
        </p:nvSpPr>
        <p:spPr>
          <a:xfrm flipH="1">
            <a:off x="1017370" y="1752649"/>
            <a:ext cx="3222121" cy="192152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None/>
            </a:pPr>
            <a:r>
              <a:rPr lang="pt-BR" sz="1400">
                <a:solidFill>
                  <a:srgbClr val="5B3C43"/>
                </a:solidFill>
              </a:rPr>
              <a:t>Este </a:t>
            </a:r>
            <a:r>
              <a:rPr lang="pt-BR" sz="1400"/>
              <a:t>trabalho tem como o objetivo de apresentar as análises e estudos das faturas de energia elétrica das 06 UCs da Universidade Federal Rural da Amazônia (UFRA), assim como o estudo de viabilidade para migração para o Ambiente de Contratação Livre (ACL) através de diagnósticos de demanda contratada e registrada, consumo de energia de ponta e fora ponta e análise econômica.</a:t>
            </a:r>
            <a:endParaRPr sz="1400"/>
          </a:p>
          <a:p>
            <a:pPr indent="0" lvl="0" marL="0" rtl="0" algn="just">
              <a:lnSpc>
                <a:spcPct val="100000"/>
              </a:lnSpc>
              <a:spcBef>
                <a:spcPts val="0"/>
              </a:spcBef>
              <a:spcAft>
                <a:spcPts val="0"/>
              </a:spcAft>
              <a:buClr>
                <a:schemeClr val="dk1"/>
              </a:buClr>
              <a:buSzPts val="1100"/>
              <a:buFont typeface="Arial"/>
              <a:buNone/>
            </a:pPr>
            <a:r>
              <a:t/>
            </a:r>
            <a:endParaRPr>
              <a:solidFill>
                <a:srgbClr val="5B3C43"/>
              </a:solidFill>
            </a:endParaRPr>
          </a:p>
          <a:p>
            <a:pPr indent="0" lvl="0" marL="0" rtl="0" algn="just">
              <a:lnSpc>
                <a:spcPct val="100000"/>
              </a:lnSpc>
              <a:spcBef>
                <a:spcPts val="0"/>
              </a:spcBef>
              <a:spcAft>
                <a:spcPts val="0"/>
              </a:spcAft>
              <a:buSzPts val="1100"/>
              <a:buNone/>
            </a:pPr>
            <a:r>
              <a:t/>
            </a:r>
            <a:endParaRPr>
              <a:solidFill>
                <a:srgbClr val="5B3C43"/>
              </a:solidFill>
            </a:endParaRPr>
          </a:p>
        </p:txBody>
      </p:sp>
      <p:sp>
        <p:nvSpPr>
          <p:cNvPr id="83" name="Google Shape;83;p3"/>
          <p:cNvSpPr txBox="1"/>
          <p:nvPr>
            <p:ph type="title"/>
          </p:nvPr>
        </p:nvSpPr>
        <p:spPr>
          <a:xfrm>
            <a:off x="1017369" y="943027"/>
            <a:ext cx="3222121" cy="896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pt-BR">
                <a:solidFill>
                  <a:srgbClr val="62BCBE"/>
                </a:solidFill>
              </a:rPr>
              <a:t>INTRODUÇÃO</a:t>
            </a:r>
            <a:endParaRPr>
              <a:solidFill>
                <a:srgbClr val="62BCBE"/>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4"/>
          <p:cNvSpPr txBox="1"/>
          <p:nvPr>
            <p:ph idx="3" type="subTitle"/>
          </p:nvPr>
        </p:nvSpPr>
        <p:spPr>
          <a:xfrm>
            <a:off x="1191223" y="1356834"/>
            <a:ext cx="2706000" cy="57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sz="1400"/>
              <a:t>CNPJ: 05.200.001/0001-01</a:t>
            </a:r>
            <a:endParaRPr sz="1400"/>
          </a:p>
          <a:p>
            <a:pPr indent="0" lvl="0" marL="0" rtl="0" algn="l">
              <a:lnSpc>
                <a:spcPct val="100000"/>
              </a:lnSpc>
              <a:spcBef>
                <a:spcPts val="0"/>
              </a:spcBef>
              <a:spcAft>
                <a:spcPts val="0"/>
              </a:spcAft>
              <a:buSzPts val="1100"/>
              <a:buNone/>
            </a:pPr>
            <a:r>
              <a:rPr lang="pt-BR" sz="1400"/>
              <a:t>Estado do Pará</a:t>
            </a:r>
            <a:endParaRPr/>
          </a:p>
          <a:p>
            <a:pPr indent="0" lvl="0" marL="0" rtl="0" algn="l">
              <a:lnSpc>
                <a:spcPct val="100000"/>
              </a:lnSpc>
              <a:spcBef>
                <a:spcPts val="0"/>
              </a:spcBef>
              <a:spcAft>
                <a:spcPts val="0"/>
              </a:spcAft>
              <a:buSzPts val="1100"/>
              <a:buNone/>
            </a:pPr>
            <a:r>
              <a:rPr lang="pt-BR" sz="1400"/>
              <a:t>06 Unidades</a:t>
            </a:r>
            <a:endParaRPr/>
          </a:p>
          <a:p>
            <a:pPr indent="0" lvl="0" marL="0" rtl="0" algn="l">
              <a:lnSpc>
                <a:spcPct val="100000"/>
              </a:lnSpc>
              <a:spcBef>
                <a:spcPts val="0"/>
              </a:spcBef>
              <a:spcAft>
                <a:spcPts val="0"/>
              </a:spcAft>
              <a:buSzPts val="1100"/>
              <a:buNone/>
            </a:pPr>
            <a:r>
              <a:rPr lang="pt-BR" sz="1400"/>
              <a:t>5.283 alunos</a:t>
            </a:r>
            <a:endParaRPr/>
          </a:p>
          <a:p>
            <a:pPr indent="0" lvl="0" marL="0" rtl="0" algn="l">
              <a:lnSpc>
                <a:spcPct val="100000"/>
              </a:lnSpc>
              <a:spcBef>
                <a:spcPts val="0"/>
              </a:spcBef>
              <a:spcAft>
                <a:spcPts val="0"/>
              </a:spcAft>
              <a:buSzPts val="1100"/>
              <a:buNone/>
            </a:pPr>
            <a:r>
              <a:rPr lang="pt-BR" sz="1400"/>
              <a:t>27 cursos</a:t>
            </a:r>
            <a:endParaRPr sz="1400"/>
          </a:p>
        </p:txBody>
      </p:sp>
      <p:sp>
        <p:nvSpPr>
          <p:cNvPr id="89" name="Google Shape;89;p4"/>
          <p:cNvSpPr txBox="1"/>
          <p:nvPr>
            <p:ph idx="2" type="subTitle"/>
          </p:nvPr>
        </p:nvSpPr>
        <p:spPr>
          <a:xfrm>
            <a:off x="-57225" y="1125492"/>
            <a:ext cx="3051000" cy="299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100"/>
              <a:buNone/>
            </a:pPr>
            <a:r>
              <a:rPr lang="pt-BR"/>
              <a:t>DADOS</a:t>
            </a:r>
            <a:endParaRPr>
              <a:solidFill>
                <a:srgbClr val="62BCBE"/>
              </a:solidFill>
            </a:endParaRPr>
          </a:p>
        </p:txBody>
      </p:sp>
      <p:sp>
        <p:nvSpPr>
          <p:cNvPr id="90" name="Google Shape;90;p4"/>
          <p:cNvSpPr txBox="1"/>
          <p:nvPr>
            <p:ph idx="6" type="subTitle"/>
          </p:nvPr>
        </p:nvSpPr>
        <p:spPr>
          <a:xfrm>
            <a:off x="6258235" y="540902"/>
            <a:ext cx="3051000" cy="299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100"/>
              <a:buNone/>
            </a:pPr>
            <a:r>
              <a:rPr lang="pt-BR"/>
              <a:t>CONCESSIONARIA DE ENERGIA ELÉTRICA</a:t>
            </a:r>
            <a:endParaRPr>
              <a:solidFill>
                <a:srgbClr val="62BCBE"/>
              </a:solidFill>
            </a:endParaRPr>
          </a:p>
        </p:txBody>
      </p:sp>
      <p:sp>
        <p:nvSpPr>
          <p:cNvPr id="91" name="Google Shape;91;p4"/>
          <p:cNvSpPr txBox="1"/>
          <p:nvPr>
            <p:ph type="ctrTitle"/>
          </p:nvPr>
        </p:nvSpPr>
        <p:spPr>
          <a:xfrm>
            <a:off x="1042100" y="325800"/>
            <a:ext cx="2309400" cy="57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pt-BR"/>
              <a:t>UNIVERSIDADE</a:t>
            </a:r>
            <a:endParaRPr/>
          </a:p>
        </p:txBody>
      </p:sp>
      <p:sp>
        <p:nvSpPr>
          <p:cNvPr id="92" name="Google Shape;92;p4"/>
          <p:cNvSpPr txBox="1"/>
          <p:nvPr>
            <p:ph idx="1" type="subTitle"/>
          </p:nvPr>
        </p:nvSpPr>
        <p:spPr>
          <a:xfrm>
            <a:off x="1075779" y="2706859"/>
            <a:ext cx="3051000" cy="299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lang="pt-BR">
                <a:solidFill>
                  <a:srgbClr val="62BCBE"/>
                </a:solidFill>
              </a:rPr>
              <a:t>UNIDADE BELÉM (MATRIZ)</a:t>
            </a:r>
            <a:endParaRPr/>
          </a:p>
          <a:p>
            <a:pPr indent="0" lvl="0" marL="0" rtl="0" algn="ctr">
              <a:lnSpc>
                <a:spcPct val="100000"/>
              </a:lnSpc>
              <a:spcBef>
                <a:spcPts val="1600"/>
              </a:spcBef>
              <a:spcAft>
                <a:spcPts val="0"/>
              </a:spcAft>
              <a:buSzPts val="1100"/>
              <a:buNone/>
            </a:pPr>
            <a:r>
              <a:rPr lang="pt-BR"/>
              <a:t>UNIDADE TOMÉ AÇU</a:t>
            </a:r>
            <a:endParaRPr/>
          </a:p>
          <a:p>
            <a:pPr indent="0" lvl="0" marL="0" rtl="0" algn="ctr">
              <a:lnSpc>
                <a:spcPct val="100000"/>
              </a:lnSpc>
              <a:spcBef>
                <a:spcPts val="1600"/>
              </a:spcBef>
              <a:spcAft>
                <a:spcPts val="1600"/>
              </a:spcAft>
              <a:buSzPts val="1100"/>
              <a:buNone/>
            </a:pPr>
            <a:r>
              <a:rPr lang="pt-BR"/>
              <a:t>UNIDADE PARAGOMINAS</a:t>
            </a:r>
            <a:endParaRPr/>
          </a:p>
        </p:txBody>
      </p:sp>
      <p:pic>
        <p:nvPicPr>
          <p:cNvPr descr="https://upload.wikimedia.org/wikipedia/commons/thumb/8/8c/Bras%C3%A3o_ufra.png/800px-Bras%C3%A3o_ufra.png" id="93" name="Google Shape;93;p4"/>
          <p:cNvPicPr preferRelativeResize="0"/>
          <p:nvPr/>
        </p:nvPicPr>
        <p:blipFill rotWithShape="1">
          <a:blip r:embed="rId3">
            <a:alphaModFix/>
          </a:blip>
          <a:srcRect b="0" l="0" r="0" t="0"/>
          <a:stretch/>
        </p:blipFill>
        <p:spPr>
          <a:xfrm>
            <a:off x="3995294" y="203366"/>
            <a:ext cx="1779921" cy="1828869"/>
          </a:xfrm>
          <a:prstGeom prst="rect">
            <a:avLst/>
          </a:prstGeom>
          <a:noFill/>
          <a:ln>
            <a:noFill/>
          </a:ln>
        </p:spPr>
      </p:pic>
      <p:sp>
        <p:nvSpPr>
          <p:cNvPr id="94" name="Google Shape;94;p4"/>
          <p:cNvSpPr txBox="1"/>
          <p:nvPr/>
        </p:nvSpPr>
        <p:spPr>
          <a:xfrm>
            <a:off x="1735396" y="2417509"/>
            <a:ext cx="2706000" cy="57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4343"/>
              </a:buClr>
              <a:buSzPts val="1100"/>
              <a:buFont typeface="Advent Pro"/>
              <a:buNone/>
            </a:pPr>
            <a:r>
              <a:rPr b="0" i="1" lang="pt-BR" sz="900" u="none" cap="none" strike="noStrike">
                <a:solidFill>
                  <a:srgbClr val="434343"/>
                </a:solidFill>
                <a:latin typeface="Advent Pro"/>
                <a:ea typeface="Advent Pro"/>
                <a:cs typeface="Advent Pro"/>
                <a:sym typeface="Advent Pro"/>
              </a:rPr>
              <a:t>Fonte: Site UOL de 2017</a:t>
            </a:r>
            <a:endParaRPr b="0" i="1" sz="900" u="none" cap="none" strike="noStrike">
              <a:solidFill>
                <a:srgbClr val="434343"/>
              </a:solidFill>
              <a:latin typeface="Advent Pro"/>
              <a:ea typeface="Advent Pro"/>
              <a:cs typeface="Advent Pro"/>
              <a:sym typeface="Advent Pro"/>
            </a:endParaRPr>
          </a:p>
        </p:txBody>
      </p:sp>
      <p:sp>
        <p:nvSpPr>
          <p:cNvPr descr="Equatorial Energia – PA" id="95" name="Google Shape;95;p4"/>
          <p:cNvSpPr/>
          <p:nvPr/>
        </p:nvSpPr>
        <p:spPr>
          <a:xfrm flipH="1" rot="10800000">
            <a:off x="155575" y="160247"/>
            <a:ext cx="2838300" cy="283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Logotipo da Equatorial Energia" id="96" name="Google Shape;96;p4"/>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Logotipo da Equatorial Energia" id="97" name="Google Shape;97;p4"/>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98" name="Google Shape;98;p4"/>
          <p:cNvPicPr preferRelativeResize="0"/>
          <p:nvPr/>
        </p:nvPicPr>
        <p:blipFill rotWithShape="1">
          <a:blip r:embed="rId4">
            <a:alphaModFix/>
          </a:blip>
          <a:srcRect b="0" l="0" r="0" t="0"/>
          <a:stretch/>
        </p:blipFill>
        <p:spPr>
          <a:xfrm>
            <a:off x="7133635" y="993314"/>
            <a:ext cx="1383935" cy="399249"/>
          </a:xfrm>
          <a:prstGeom prst="rect">
            <a:avLst/>
          </a:prstGeom>
          <a:noFill/>
          <a:ln>
            <a:noFill/>
          </a:ln>
        </p:spPr>
      </p:pic>
      <p:pic>
        <p:nvPicPr>
          <p:cNvPr id="99" name="Google Shape;99;p4"/>
          <p:cNvPicPr preferRelativeResize="0"/>
          <p:nvPr/>
        </p:nvPicPr>
        <p:blipFill rotWithShape="1">
          <a:blip r:embed="rId5">
            <a:alphaModFix/>
          </a:blip>
          <a:srcRect b="19481" l="27159" r="13787" t="0"/>
          <a:stretch/>
        </p:blipFill>
        <p:spPr>
          <a:xfrm>
            <a:off x="3664153" y="2664015"/>
            <a:ext cx="2631312" cy="2367490"/>
          </a:xfrm>
          <a:prstGeom prst="rect">
            <a:avLst/>
          </a:prstGeom>
          <a:noFill/>
          <a:ln>
            <a:noFill/>
          </a:ln>
        </p:spPr>
      </p:pic>
      <p:cxnSp>
        <p:nvCxnSpPr>
          <p:cNvPr id="100" name="Google Shape;100;p4"/>
          <p:cNvCxnSpPr/>
          <p:nvPr/>
        </p:nvCxnSpPr>
        <p:spPr>
          <a:xfrm>
            <a:off x="3464657" y="2960426"/>
            <a:ext cx="1841652" cy="501385"/>
          </a:xfrm>
          <a:prstGeom prst="straightConnector1">
            <a:avLst/>
          </a:prstGeom>
          <a:noFill/>
          <a:ln cap="flat" cmpd="sng" w="9525">
            <a:solidFill>
              <a:srgbClr val="FF0000"/>
            </a:solidFill>
            <a:prstDash val="solid"/>
            <a:round/>
            <a:headEnd len="sm" w="sm" type="none"/>
            <a:tailEnd len="med" w="med" type="triangle"/>
          </a:ln>
        </p:spPr>
      </p:cxnSp>
      <p:cxnSp>
        <p:nvCxnSpPr>
          <p:cNvPr id="101" name="Google Shape;101;p4"/>
          <p:cNvCxnSpPr/>
          <p:nvPr/>
        </p:nvCxnSpPr>
        <p:spPr>
          <a:xfrm>
            <a:off x="3216001" y="3292780"/>
            <a:ext cx="2176558" cy="431850"/>
          </a:xfrm>
          <a:prstGeom prst="straightConnector1">
            <a:avLst/>
          </a:prstGeom>
          <a:noFill/>
          <a:ln cap="flat" cmpd="sng" w="9525">
            <a:solidFill>
              <a:srgbClr val="FF0000"/>
            </a:solidFill>
            <a:prstDash val="solid"/>
            <a:round/>
            <a:headEnd len="sm" w="sm" type="none"/>
            <a:tailEnd len="med" w="med" type="triangle"/>
          </a:ln>
        </p:spPr>
      </p:cxnSp>
      <p:cxnSp>
        <p:nvCxnSpPr>
          <p:cNvPr id="102" name="Google Shape;102;p4"/>
          <p:cNvCxnSpPr/>
          <p:nvPr/>
        </p:nvCxnSpPr>
        <p:spPr>
          <a:xfrm>
            <a:off x="3409319" y="3777502"/>
            <a:ext cx="2118054" cy="87054"/>
          </a:xfrm>
          <a:prstGeom prst="straightConnector1">
            <a:avLst/>
          </a:prstGeom>
          <a:noFill/>
          <a:ln cap="flat" cmpd="sng" w="9525">
            <a:solidFill>
              <a:srgbClr val="FF0000"/>
            </a:solidFill>
            <a:prstDash val="solid"/>
            <a:round/>
            <a:headEnd len="sm" w="sm" type="none"/>
            <a:tailEnd len="med" w="med" type="triangle"/>
          </a:ln>
        </p:spPr>
      </p:cxnSp>
      <p:sp>
        <p:nvSpPr>
          <p:cNvPr id="103" name="Google Shape;103;p4"/>
          <p:cNvSpPr/>
          <p:nvPr/>
        </p:nvSpPr>
        <p:spPr>
          <a:xfrm>
            <a:off x="4738990" y="2166876"/>
            <a:ext cx="45720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pt-BR" sz="1400" u="none" cap="none" strike="noStrike">
                <a:solidFill>
                  <a:srgbClr val="62BCBE"/>
                </a:solidFill>
                <a:latin typeface="Squada One"/>
                <a:ea typeface="Squada One"/>
                <a:cs typeface="Squada One"/>
                <a:sym typeface="Squada One"/>
              </a:rPr>
              <a:t>UNIDADE CAPANEMA</a:t>
            </a:r>
            <a:endParaRPr b="0" i="0" sz="1400" u="none" cap="none" strike="noStrike">
              <a:solidFill>
                <a:srgbClr val="62BCBE"/>
              </a:solidFill>
              <a:latin typeface="Squada One"/>
              <a:ea typeface="Squada One"/>
              <a:cs typeface="Squada One"/>
              <a:sym typeface="Squada One"/>
            </a:endParaRPr>
          </a:p>
        </p:txBody>
      </p:sp>
      <p:sp>
        <p:nvSpPr>
          <p:cNvPr id="104" name="Google Shape;104;p4"/>
          <p:cNvSpPr/>
          <p:nvPr/>
        </p:nvSpPr>
        <p:spPr>
          <a:xfrm>
            <a:off x="6594152" y="3710667"/>
            <a:ext cx="1662635"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pt-BR" sz="1400" u="none" cap="none" strike="noStrike">
                <a:solidFill>
                  <a:srgbClr val="62BCBE"/>
                </a:solidFill>
                <a:latin typeface="Squada One"/>
                <a:ea typeface="Squada One"/>
                <a:cs typeface="Squada One"/>
                <a:sym typeface="Squada One"/>
              </a:rPr>
              <a:t>UNIDADE CAPITÃO POÇO</a:t>
            </a:r>
            <a:endParaRPr/>
          </a:p>
        </p:txBody>
      </p:sp>
      <p:cxnSp>
        <p:nvCxnSpPr>
          <p:cNvPr id="105" name="Google Shape;105;p4"/>
          <p:cNvCxnSpPr/>
          <p:nvPr/>
        </p:nvCxnSpPr>
        <p:spPr>
          <a:xfrm flipH="1">
            <a:off x="5664639" y="2320764"/>
            <a:ext cx="638218" cy="1044403"/>
          </a:xfrm>
          <a:prstGeom prst="straightConnector1">
            <a:avLst/>
          </a:prstGeom>
          <a:noFill/>
          <a:ln cap="flat" cmpd="sng" w="9525">
            <a:solidFill>
              <a:srgbClr val="FF0000"/>
            </a:solidFill>
            <a:prstDash val="solid"/>
            <a:round/>
            <a:headEnd len="sm" w="sm" type="none"/>
            <a:tailEnd len="med" w="med" type="triangle"/>
          </a:ln>
        </p:spPr>
      </p:cxnSp>
      <p:cxnSp>
        <p:nvCxnSpPr>
          <p:cNvPr id="106" name="Google Shape;106;p4"/>
          <p:cNvCxnSpPr/>
          <p:nvPr/>
        </p:nvCxnSpPr>
        <p:spPr>
          <a:xfrm rot="10800000">
            <a:off x="5723421" y="3598425"/>
            <a:ext cx="826878" cy="280420"/>
          </a:xfrm>
          <a:prstGeom prst="straightConnector1">
            <a:avLst/>
          </a:prstGeom>
          <a:noFill/>
          <a:ln cap="flat" cmpd="sng" w="9525">
            <a:solidFill>
              <a:srgbClr val="FF0000"/>
            </a:solidFill>
            <a:prstDash val="solid"/>
            <a:round/>
            <a:headEnd len="sm" w="sm" type="none"/>
            <a:tailEnd len="med" w="med" type="triangle"/>
          </a:ln>
        </p:spPr>
      </p:cxnSp>
      <p:cxnSp>
        <p:nvCxnSpPr>
          <p:cNvPr id="107" name="Google Shape;107;p4"/>
          <p:cNvCxnSpPr/>
          <p:nvPr/>
        </p:nvCxnSpPr>
        <p:spPr>
          <a:xfrm>
            <a:off x="3433125" y="4213950"/>
            <a:ext cx="1478100" cy="263100"/>
          </a:xfrm>
          <a:prstGeom prst="straightConnector1">
            <a:avLst/>
          </a:prstGeom>
          <a:noFill/>
          <a:ln cap="flat" cmpd="sng" w="9525">
            <a:solidFill>
              <a:srgbClr val="FF0000"/>
            </a:solidFill>
            <a:prstDash val="solid"/>
            <a:round/>
            <a:headEnd len="sm" w="sm" type="none"/>
            <a:tailEnd len="med" w="med" type="triangle"/>
          </a:ln>
        </p:spPr>
      </p:cxnSp>
      <p:sp>
        <p:nvSpPr>
          <p:cNvPr id="108" name="Google Shape;108;p4"/>
          <p:cNvSpPr/>
          <p:nvPr/>
        </p:nvSpPr>
        <p:spPr>
          <a:xfrm>
            <a:off x="258215" y="4010838"/>
            <a:ext cx="45720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pt-BR" sz="1400" u="none" cap="none" strike="noStrike">
                <a:solidFill>
                  <a:srgbClr val="62BCBE"/>
                </a:solidFill>
                <a:latin typeface="Squada One"/>
                <a:ea typeface="Squada One"/>
                <a:cs typeface="Squada One"/>
                <a:sym typeface="Squada One"/>
              </a:rPr>
              <a:t>UNIDADE </a:t>
            </a:r>
            <a:r>
              <a:rPr lang="pt-BR">
                <a:solidFill>
                  <a:srgbClr val="62BCBE"/>
                </a:solidFill>
                <a:latin typeface="Squada One"/>
                <a:ea typeface="Squada One"/>
                <a:cs typeface="Squada One"/>
                <a:sym typeface="Squada One"/>
              </a:rPr>
              <a:t>PARAUAPEBAS</a:t>
            </a:r>
            <a:endParaRPr b="0" i="0" sz="1400" u="none" cap="none" strike="noStrike">
              <a:solidFill>
                <a:srgbClr val="62BCBE"/>
              </a:solidFill>
              <a:latin typeface="Squada One"/>
              <a:ea typeface="Squada One"/>
              <a:cs typeface="Squada One"/>
              <a:sym typeface="Squada On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txBox="1"/>
          <p:nvPr>
            <p:ph type="ctrTitle"/>
          </p:nvPr>
        </p:nvSpPr>
        <p:spPr>
          <a:xfrm>
            <a:off x="1042100" y="325800"/>
            <a:ext cx="2953194" cy="57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pt-BR"/>
              <a:t>DADOS DA CONTA DE ENERGIA</a:t>
            </a:r>
            <a:endParaRPr/>
          </a:p>
        </p:txBody>
      </p:sp>
      <p:sp>
        <p:nvSpPr>
          <p:cNvPr descr="Equatorial Energia – PA" id="114" name="Google Shape;114;p5"/>
          <p:cNvSpPr/>
          <p:nvPr/>
        </p:nvSpPr>
        <p:spPr>
          <a:xfrm flipH="1" rot="10800000">
            <a:off x="155575" y="160338"/>
            <a:ext cx="2838200" cy="28382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Logotipo da Equatorial Energia" id="115" name="Google Shape;115;p5"/>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Logotipo da Equatorial Energia" id="116" name="Google Shape;116;p5"/>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17" name="Google Shape;117;p5"/>
          <p:cNvPicPr preferRelativeResize="0"/>
          <p:nvPr/>
        </p:nvPicPr>
        <p:blipFill rotWithShape="1">
          <a:blip r:embed="rId3">
            <a:alphaModFix/>
          </a:blip>
          <a:srcRect b="0" l="0" r="0" t="0"/>
          <a:stretch/>
        </p:blipFill>
        <p:spPr>
          <a:xfrm>
            <a:off x="1574675" y="3303348"/>
            <a:ext cx="3286124" cy="1719152"/>
          </a:xfrm>
          <a:prstGeom prst="rect">
            <a:avLst/>
          </a:prstGeom>
          <a:noFill/>
          <a:ln>
            <a:noFill/>
          </a:ln>
        </p:spPr>
      </p:pic>
      <p:sp>
        <p:nvSpPr>
          <p:cNvPr id="118" name="Google Shape;118;p5"/>
          <p:cNvSpPr txBox="1"/>
          <p:nvPr>
            <p:ph idx="2" type="subTitle"/>
          </p:nvPr>
        </p:nvSpPr>
        <p:spPr>
          <a:xfrm>
            <a:off x="2298894" y="1500698"/>
            <a:ext cx="3051000" cy="299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lang="pt-BR"/>
              <a:t>PIS/COFINS</a:t>
            </a:r>
            <a:endParaRPr/>
          </a:p>
          <a:p>
            <a:pPr indent="0" lvl="0" marL="0" rtl="0" algn="ctr">
              <a:lnSpc>
                <a:spcPct val="100000"/>
              </a:lnSpc>
              <a:spcBef>
                <a:spcPts val="1600"/>
              </a:spcBef>
              <a:spcAft>
                <a:spcPts val="0"/>
              </a:spcAft>
              <a:buSzPts val="1100"/>
              <a:buNone/>
            </a:pPr>
            <a:r>
              <a:rPr lang="pt-BR">
                <a:solidFill>
                  <a:srgbClr val="62BCBE"/>
                </a:solidFill>
              </a:rPr>
              <a:t>ICMS</a:t>
            </a:r>
            <a:endParaRPr/>
          </a:p>
          <a:p>
            <a:pPr indent="0" lvl="0" marL="0" rtl="0" algn="ctr">
              <a:lnSpc>
                <a:spcPct val="100000"/>
              </a:lnSpc>
              <a:spcBef>
                <a:spcPts val="1600"/>
              </a:spcBef>
              <a:spcAft>
                <a:spcPts val="0"/>
              </a:spcAft>
              <a:buSzPts val="1100"/>
              <a:buNone/>
            </a:pPr>
            <a:r>
              <a:rPr lang="pt-BR"/>
              <a:t>TE/TUSD</a:t>
            </a:r>
            <a:endParaRPr/>
          </a:p>
          <a:p>
            <a:pPr indent="0" lvl="0" marL="0" rtl="0" algn="ctr">
              <a:lnSpc>
                <a:spcPct val="100000"/>
              </a:lnSpc>
              <a:spcBef>
                <a:spcPts val="1600"/>
              </a:spcBef>
              <a:spcAft>
                <a:spcPts val="1600"/>
              </a:spcAft>
              <a:buSzPts val="1100"/>
              <a:buNone/>
            </a:pPr>
            <a:r>
              <a:rPr lang="pt-BR">
                <a:solidFill>
                  <a:srgbClr val="62BCBE"/>
                </a:solidFill>
              </a:rPr>
              <a:t>TAR REAT</a:t>
            </a:r>
            <a:endParaRPr/>
          </a:p>
        </p:txBody>
      </p:sp>
      <p:sp>
        <p:nvSpPr>
          <p:cNvPr id="119" name="Google Shape;119;p5"/>
          <p:cNvSpPr txBox="1"/>
          <p:nvPr>
            <p:ph idx="2" type="subTitle"/>
          </p:nvPr>
        </p:nvSpPr>
        <p:spPr>
          <a:xfrm>
            <a:off x="4860799" y="1579442"/>
            <a:ext cx="3051000" cy="299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lang="pt-BR"/>
              <a:t>DEMANDA CONTRATADA</a:t>
            </a:r>
            <a:endParaRPr/>
          </a:p>
          <a:p>
            <a:pPr indent="0" lvl="0" marL="0" rtl="0" algn="ctr">
              <a:lnSpc>
                <a:spcPct val="100000"/>
              </a:lnSpc>
              <a:spcBef>
                <a:spcPts val="1600"/>
              </a:spcBef>
              <a:spcAft>
                <a:spcPts val="0"/>
              </a:spcAft>
              <a:buSzPts val="1100"/>
              <a:buNone/>
            </a:pPr>
            <a:r>
              <a:rPr lang="pt-BR"/>
              <a:t>REATIVOS – FATOR DE POTÊNCIA</a:t>
            </a:r>
            <a:endParaRPr/>
          </a:p>
          <a:p>
            <a:pPr indent="0" lvl="0" marL="0" rtl="0" algn="ctr">
              <a:lnSpc>
                <a:spcPct val="100000"/>
              </a:lnSpc>
              <a:spcBef>
                <a:spcPts val="1600"/>
              </a:spcBef>
              <a:spcAft>
                <a:spcPts val="1600"/>
              </a:spcAft>
              <a:buSzPts val="1100"/>
              <a:buNone/>
            </a:pPr>
            <a:r>
              <a:rPr lang="pt-BR"/>
              <a:t>TENDÊNCIA DE CONSUMO</a:t>
            </a:r>
            <a:endParaRPr>
              <a:solidFill>
                <a:srgbClr val="62BCBE"/>
              </a:solidFill>
            </a:endParaRPr>
          </a:p>
        </p:txBody>
      </p:sp>
      <p:pic>
        <p:nvPicPr>
          <p:cNvPr id="120" name="Google Shape;120;p5"/>
          <p:cNvPicPr preferRelativeResize="0"/>
          <p:nvPr/>
        </p:nvPicPr>
        <p:blipFill rotWithShape="1">
          <a:blip r:embed="rId4">
            <a:alphaModFix/>
          </a:blip>
          <a:srcRect b="0" l="0" r="0" t="0"/>
          <a:stretch/>
        </p:blipFill>
        <p:spPr>
          <a:xfrm>
            <a:off x="5511589" y="3303348"/>
            <a:ext cx="3089505" cy="17191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6"/>
          <p:cNvSpPr txBox="1"/>
          <p:nvPr>
            <p:ph type="ctrTitle"/>
          </p:nvPr>
        </p:nvSpPr>
        <p:spPr>
          <a:xfrm>
            <a:off x="1042100" y="325800"/>
            <a:ext cx="2953194" cy="57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pt-BR"/>
              <a:t>ELEGIBILIDADE</a:t>
            </a:r>
            <a:endParaRPr/>
          </a:p>
        </p:txBody>
      </p:sp>
      <p:sp>
        <p:nvSpPr>
          <p:cNvPr descr="Equatorial Energia – PA" id="126" name="Google Shape;126;p6"/>
          <p:cNvSpPr/>
          <p:nvPr/>
        </p:nvSpPr>
        <p:spPr>
          <a:xfrm flipH="1" rot="10800000">
            <a:off x="155575" y="160338"/>
            <a:ext cx="2838200" cy="28382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Logotipo da Equatorial Energia" id="127" name="Google Shape;127;p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Logotipo da Equatorial Energia" id="128" name="Google Shape;128;p6"/>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Infográfico pré-adesão e tipos de comunhão 1200x684" id="129" name="Google Shape;129;p6"/>
          <p:cNvPicPr preferRelativeResize="0"/>
          <p:nvPr/>
        </p:nvPicPr>
        <p:blipFill rotWithShape="1">
          <a:blip r:embed="rId3">
            <a:alphaModFix/>
          </a:blip>
          <a:srcRect b="0" l="0" r="0" t="0"/>
          <a:stretch/>
        </p:blipFill>
        <p:spPr>
          <a:xfrm>
            <a:off x="1857186" y="1474036"/>
            <a:ext cx="6247819" cy="3557024"/>
          </a:xfrm>
          <a:prstGeom prst="rect">
            <a:avLst/>
          </a:prstGeom>
          <a:noFill/>
          <a:ln>
            <a:noFill/>
          </a:ln>
        </p:spPr>
      </p:pic>
      <p:sp>
        <p:nvSpPr>
          <p:cNvPr id="130" name="Google Shape;130;p6"/>
          <p:cNvSpPr/>
          <p:nvPr/>
        </p:nvSpPr>
        <p:spPr>
          <a:xfrm>
            <a:off x="8105005" y="4912668"/>
            <a:ext cx="902811" cy="23083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4343"/>
              </a:buClr>
              <a:buSzPts val="1100"/>
              <a:buFont typeface="Advent Pro"/>
              <a:buNone/>
            </a:pPr>
            <a:r>
              <a:rPr b="0" i="1" lang="pt-BR" sz="900" u="none" cap="none" strike="noStrike">
                <a:solidFill>
                  <a:srgbClr val="434343"/>
                </a:solidFill>
                <a:latin typeface="Advent Pro"/>
                <a:ea typeface="Advent Pro"/>
                <a:cs typeface="Advent Pro"/>
                <a:sym typeface="Advent Pro"/>
              </a:rPr>
              <a:t>www.ccee.org.br</a:t>
            </a:r>
            <a:endParaRPr/>
          </a:p>
        </p:txBody>
      </p:sp>
      <p:sp>
        <p:nvSpPr>
          <p:cNvPr id="131" name="Google Shape;131;p6"/>
          <p:cNvSpPr txBox="1"/>
          <p:nvPr/>
        </p:nvSpPr>
        <p:spPr>
          <a:xfrm>
            <a:off x="2844174" y="919951"/>
            <a:ext cx="3963026" cy="57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1100"/>
              <a:buFont typeface="Advent Pro"/>
              <a:buNone/>
            </a:pPr>
            <a:r>
              <a:rPr b="0" i="0" lang="pt-BR" sz="1200" u="none" cap="none" strike="noStrike">
                <a:solidFill>
                  <a:srgbClr val="434343"/>
                </a:solidFill>
                <a:latin typeface="Advent Pro"/>
                <a:ea typeface="Advent Pro"/>
                <a:cs typeface="Advent Pro"/>
                <a:sym typeface="Advent Pro"/>
              </a:rPr>
              <a:t>Somatória das cargas – 1,9MW (MME 465/2019) 2021-1,5MW)</a:t>
            </a:r>
            <a:endParaRPr/>
          </a:p>
          <a:p>
            <a:pPr indent="0" lvl="0" marL="0" marR="0" rtl="0" algn="ctr">
              <a:lnSpc>
                <a:spcPct val="100000"/>
              </a:lnSpc>
              <a:spcBef>
                <a:spcPts val="0"/>
              </a:spcBef>
              <a:spcAft>
                <a:spcPts val="0"/>
              </a:spcAft>
              <a:buClr>
                <a:srgbClr val="434343"/>
              </a:buClr>
              <a:buSzPts val="1100"/>
              <a:buFont typeface="Advent Pro"/>
              <a:buNone/>
            </a:pPr>
            <a:r>
              <a:rPr b="0" i="0" lang="pt-BR" sz="1200" u="none" cap="none" strike="noStrike">
                <a:solidFill>
                  <a:srgbClr val="434343"/>
                </a:solidFill>
                <a:latin typeface="Advent Pro"/>
                <a:ea typeface="Advent Pro"/>
                <a:cs typeface="Advent Pro"/>
                <a:sym typeface="Advent Pro"/>
              </a:rPr>
              <a:t>Submercado</a:t>
            </a:r>
            <a:endParaRPr b="0" i="0" sz="1200" u="none" cap="none" strike="noStrike">
              <a:solidFill>
                <a:srgbClr val="434343"/>
              </a:solidFill>
              <a:latin typeface="Advent Pro"/>
              <a:ea typeface="Advent Pro"/>
              <a:cs typeface="Advent Pro"/>
              <a:sym typeface="Advent Pro"/>
            </a:endParaRPr>
          </a:p>
          <a:p>
            <a:pPr indent="0" lvl="0" marL="0" marR="0" rtl="0" algn="ctr">
              <a:lnSpc>
                <a:spcPct val="100000"/>
              </a:lnSpc>
              <a:spcBef>
                <a:spcPts val="0"/>
              </a:spcBef>
              <a:spcAft>
                <a:spcPts val="0"/>
              </a:spcAft>
              <a:buClr>
                <a:srgbClr val="434343"/>
              </a:buClr>
              <a:buSzPts val="1100"/>
              <a:buFont typeface="Advent Pro"/>
              <a:buNone/>
            </a:pPr>
            <a:r>
              <a:t/>
            </a:r>
            <a:endParaRPr b="0" i="0" sz="1200" u="none" cap="none" strike="noStrike">
              <a:solidFill>
                <a:srgbClr val="434343"/>
              </a:solidFill>
              <a:latin typeface="Advent Pro"/>
              <a:ea typeface="Advent Pro"/>
              <a:cs typeface="Advent Pro"/>
              <a:sym typeface="Advent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descr="Equatorial Energia – PA" id="136" name="Google Shape;136;p7"/>
          <p:cNvSpPr/>
          <p:nvPr/>
        </p:nvSpPr>
        <p:spPr>
          <a:xfrm flipH="1" rot="10800000">
            <a:off x="155575" y="160338"/>
            <a:ext cx="2838200" cy="28382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Logotipo da Equatorial Energia" id="137" name="Google Shape;137;p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Logotipo da Equatorial Energia" id="138" name="Google Shape;138;p7"/>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9" name="Google Shape;139;p7"/>
          <p:cNvSpPr txBox="1"/>
          <p:nvPr>
            <p:ph idx="2" type="subTitle"/>
          </p:nvPr>
        </p:nvSpPr>
        <p:spPr>
          <a:xfrm>
            <a:off x="3441851" y="945732"/>
            <a:ext cx="3051000" cy="299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100"/>
              <a:buNone/>
            </a:pPr>
            <a:r>
              <a:rPr lang="pt-BR"/>
              <a:t>SUBMERCADO</a:t>
            </a:r>
            <a:endParaRPr>
              <a:solidFill>
                <a:srgbClr val="62BCBE"/>
              </a:solidFill>
            </a:endParaRPr>
          </a:p>
        </p:txBody>
      </p:sp>
      <p:pic>
        <p:nvPicPr>
          <p:cNvPr id="140" name="Google Shape;140;p7"/>
          <p:cNvPicPr preferRelativeResize="0"/>
          <p:nvPr/>
        </p:nvPicPr>
        <p:blipFill rotWithShape="1">
          <a:blip r:embed="rId3">
            <a:alphaModFix/>
          </a:blip>
          <a:srcRect b="0" l="0" r="0" t="0"/>
          <a:stretch/>
        </p:blipFill>
        <p:spPr>
          <a:xfrm>
            <a:off x="3146175" y="1286665"/>
            <a:ext cx="3642353" cy="3676650"/>
          </a:xfrm>
          <a:prstGeom prst="rect">
            <a:avLst/>
          </a:prstGeom>
          <a:noFill/>
          <a:ln>
            <a:noFill/>
          </a:ln>
        </p:spPr>
      </p:pic>
      <p:sp>
        <p:nvSpPr>
          <p:cNvPr id="141" name="Google Shape;141;p7"/>
          <p:cNvSpPr txBox="1"/>
          <p:nvPr/>
        </p:nvSpPr>
        <p:spPr>
          <a:xfrm>
            <a:off x="1042100" y="325800"/>
            <a:ext cx="2953194" cy="57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62BCBE"/>
              </a:buClr>
              <a:buSzPts val="3000"/>
              <a:buFont typeface="Squada One"/>
              <a:buNone/>
            </a:pPr>
            <a:r>
              <a:rPr b="0" i="0" lang="pt-BR" sz="3000" u="none" cap="none" strike="noStrike">
                <a:solidFill>
                  <a:srgbClr val="62BCBE"/>
                </a:solidFill>
                <a:latin typeface="Squada One"/>
                <a:ea typeface="Squada One"/>
                <a:cs typeface="Squada One"/>
                <a:sym typeface="Squada One"/>
              </a:rPr>
              <a:t>ELEGIBILIDADE</a:t>
            </a:r>
            <a:endParaRPr b="0" i="0" sz="3000" u="none" cap="none" strike="noStrike">
              <a:solidFill>
                <a:srgbClr val="62BCBE"/>
              </a:solidFill>
              <a:latin typeface="Squada One"/>
              <a:ea typeface="Squada One"/>
              <a:cs typeface="Squada One"/>
              <a:sym typeface="Squada On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descr="Equatorial Energia – PA" id="146" name="Google Shape;146;p8"/>
          <p:cNvSpPr/>
          <p:nvPr/>
        </p:nvSpPr>
        <p:spPr>
          <a:xfrm flipH="1" rot="10800000">
            <a:off x="155575" y="160338"/>
            <a:ext cx="2838200" cy="28382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Logotipo da Equatorial Energia" id="147" name="Google Shape;147;p8"/>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Logotipo da Equatorial Energia" id="148" name="Google Shape;148;p8"/>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9" name="Google Shape;149;p8"/>
          <p:cNvSpPr txBox="1"/>
          <p:nvPr>
            <p:ph idx="2" type="subTitle"/>
          </p:nvPr>
        </p:nvSpPr>
        <p:spPr>
          <a:xfrm>
            <a:off x="3572855" y="1246714"/>
            <a:ext cx="3051000" cy="299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100"/>
              <a:buNone/>
            </a:pPr>
            <a:r>
              <a:rPr lang="pt-BR"/>
              <a:t>RESOLUÇÃO HOMOLOGATÓRIA</a:t>
            </a:r>
            <a:endParaRPr>
              <a:solidFill>
                <a:srgbClr val="62BCBE"/>
              </a:solidFill>
            </a:endParaRPr>
          </a:p>
        </p:txBody>
      </p:sp>
      <p:pic>
        <p:nvPicPr>
          <p:cNvPr id="150" name="Google Shape;150;p8"/>
          <p:cNvPicPr preferRelativeResize="0"/>
          <p:nvPr/>
        </p:nvPicPr>
        <p:blipFill rotWithShape="1">
          <a:blip r:embed="rId3">
            <a:alphaModFix/>
          </a:blip>
          <a:srcRect b="0" l="0" r="0" t="0"/>
          <a:stretch/>
        </p:blipFill>
        <p:spPr>
          <a:xfrm>
            <a:off x="2282575" y="1553028"/>
            <a:ext cx="5631560" cy="3443623"/>
          </a:xfrm>
          <a:prstGeom prst="rect">
            <a:avLst/>
          </a:prstGeom>
          <a:noFill/>
          <a:ln>
            <a:noFill/>
          </a:ln>
        </p:spPr>
      </p:pic>
      <p:sp>
        <p:nvSpPr>
          <p:cNvPr id="151" name="Google Shape;151;p8"/>
          <p:cNvSpPr/>
          <p:nvPr/>
        </p:nvSpPr>
        <p:spPr>
          <a:xfrm>
            <a:off x="2307975" y="3986002"/>
            <a:ext cx="5631560" cy="281197"/>
          </a:xfrm>
          <a:prstGeom prst="roundRect">
            <a:avLst>
              <a:gd fmla="val 16667" name="adj"/>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2" name="Google Shape;152;p8"/>
          <p:cNvSpPr txBox="1"/>
          <p:nvPr>
            <p:ph type="ctrTitle"/>
          </p:nvPr>
        </p:nvSpPr>
        <p:spPr>
          <a:xfrm>
            <a:off x="1042100" y="325800"/>
            <a:ext cx="2953194" cy="57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pt-BR"/>
              <a:t>ELEGIBILIDADE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descr="Equatorial Energia – PA" id="157" name="Google Shape;157;p9"/>
          <p:cNvSpPr/>
          <p:nvPr/>
        </p:nvSpPr>
        <p:spPr>
          <a:xfrm flipH="1" rot="10800000">
            <a:off x="155575" y="160338"/>
            <a:ext cx="2838200" cy="28382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Logotipo da Equatorial Energia" id="158" name="Google Shape;158;p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Logotipo da Equatorial Energia" id="159" name="Google Shape;159;p9"/>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0" name="Google Shape;160;p9"/>
          <p:cNvSpPr txBox="1"/>
          <p:nvPr>
            <p:ph idx="2" type="subTitle"/>
          </p:nvPr>
        </p:nvSpPr>
        <p:spPr>
          <a:xfrm>
            <a:off x="3738823" y="1579442"/>
            <a:ext cx="3051000" cy="299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100"/>
              <a:buNone/>
            </a:pPr>
            <a:r>
              <a:rPr lang="pt-BR"/>
              <a:t>CONTRATOS REGULADOS</a:t>
            </a:r>
            <a:endParaRPr>
              <a:solidFill>
                <a:srgbClr val="62BCBE"/>
              </a:solidFill>
            </a:endParaRPr>
          </a:p>
        </p:txBody>
      </p:sp>
      <p:pic>
        <p:nvPicPr>
          <p:cNvPr id="161" name="Google Shape;161;p9"/>
          <p:cNvPicPr preferRelativeResize="0"/>
          <p:nvPr/>
        </p:nvPicPr>
        <p:blipFill rotWithShape="1">
          <a:blip r:embed="rId3">
            <a:alphaModFix/>
          </a:blip>
          <a:srcRect b="0" l="0" r="0" t="0"/>
          <a:stretch/>
        </p:blipFill>
        <p:spPr>
          <a:xfrm>
            <a:off x="2631214" y="1946035"/>
            <a:ext cx="4857109" cy="2714625"/>
          </a:xfrm>
          <a:prstGeom prst="rect">
            <a:avLst/>
          </a:prstGeom>
          <a:noFill/>
          <a:ln>
            <a:noFill/>
          </a:ln>
        </p:spPr>
      </p:pic>
      <p:sp>
        <p:nvSpPr>
          <p:cNvPr id="162" name="Google Shape;162;p9"/>
          <p:cNvSpPr txBox="1"/>
          <p:nvPr/>
        </p:nvSpPr>
        <p:spPr>
          <a:xfrm>
            <a:off x="6789823" y="4660660"/>
            <a:ext cx="2706000" cy="57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34343"/>
              </a:buClr>
              <a:buSzPts val="1100"/>
              <a:buFont typeface="Advent Pro"/>
              <a:buNone/>
            </a:pPr>
            <a:r>
              <a:rPr b="0" i="1" lang="pt-BR" sz="900" u="none" cap="none" strike="noStrike">
                <a:solidFill>
                  <a:srgbClr val="434343"/>
                </a:solidFill>
                <a:latin typeface="Advent Pro"/>
                <a:ea typeface="Advent Pro"/>
                <a:cs typeface="Advent Pro"/>
                <a:sym typeface="Advent Pro"/>
              </a:rPr>
              <a:t>RES 414/2010</a:t>
            </a:r>
            <a:endParaRPr b="0" i="1" sz="900" u="none" cap="none" strike="noStrike">
              <a:solidFill>
                <a:srgbClr val="434343"/>
              </a:solidFill>
              <a:latin typeface="Advent Pro"/>
              <a:ea typeface="Advent Pro"/>
              <a:cs typeface="Advent Pro"/>
              <a:sym typeface="Advent Pro"/>
            </a:endParaRPr>
          </a:p>
        </p:txBody>
      </p:sp>
      <p:sp>
        <p:nvSpPr>
          <p:cNvPr id="163" name="Google Shape;163;p9"/>
          <p:cNvSpPr txBox="1"/>
          <p:nvPr/>
        </p:nvSpPr>
        <p:spPr>
          <a:xfrm>
            <a:off x="1042100" y="325800"/>
            <a:ext cx="2953194" cy="57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62BCBE"/>
              </a:buClr>
              <a:buSzPts val="3000"/>
              <a:buFont typeface="Squada One"/>
              <a:buNone/>
            </a:pPr>
            <a:r>
              <a:rPr b="0" i="0" lang="pt-BR" sz="3000" u="none" cap="none" strike="noStrike">
                <a:solidFill>
                  <a:srgbClr val="62BCBE"/>
                </a:solidFill>
                <a:latin typeface="Squada One"/>
                <a:ea typeface="Squada One"/>
                <a:cs typeface="Squada One"/>
                <a:sym typeface="Squada One"/>
              </a:rPr>
              <a:t>ELEGIBILIDADE</a:t>
            </a:r>
            <a:endParaRPr b="0" i="0" sz="3000" u="none" cap="none" strike="noStrike">
              <a:solidFill>
                <a:srgbClr val="62BCBE"/>
              </a:solidFill>
              <a:latin typeface="Squada One"/>
              <a:ea typeface="Squada One"/>
              <a:cs typeface="Squada One"/>
              <a:sym typeface="Squada On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lar Power Project Proposal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